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4" r:id="rId5"/>
    <p:sldId id="266" r:id="rId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B17"/>
    <a:srgbClr val="FFFF99"/>
    <a:srgbClr val="FFFF66"/>
    <a:srgbClr val="FFCC99"/>
    <a:srgbClr val="FFFFFF"/>
    <a:srgbClr val="CCFFCC"/>
    <a:srgbClr val="CCFFFF"/>
    <a:srgbClr val="D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C33FC-16EA-43BF-BC48-A3E6365E0A74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D8E24-7DFA-40D2-8B2B-E73A5766E86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5267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9A407-570A-45F5-BBC6-0FC214974840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8282-00B2-481B-885E-49858692EEB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643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DA6F2-E998-4B1C-BDAE-EF9838EEA465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463E-21DF-4EB6-BE7F-EDEE64BA73D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371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D9C-DAF0-44A1-B032-2206BDD58104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9D431-AA5E-4091-A050-5D13707C22B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216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BD6FA-4267-43C3-B7B7-C2EB7BC763E4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5D2AA-5EFD-4E8F-8314-68E06A9B04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8510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8EA33-539D-4B02-8DEA-E92392BEC63E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F227-E7DE-4264-A178-84628361309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7862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E218-581E-457F-ADF1-769F499D443F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8FA6-969C-4880-BAFD-2D447864DA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446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63AA-69B7-4071-A5BF-31BE69C78B53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240D-D1C4-4D97-A019-CF0BC45802A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9593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2972-E00D-4747-9BBF-80B682B518A7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0338-88E4-4E7C-AA08-49EA353B25E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338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B9970-EF95-44BD-99C3-7713A68588C5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EA685-53F2-4707-B28D-F5150386D26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397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F8F4-87FF-4513-BBB6-55040F65880E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73783-FF94-4D3B-AC70-D0F1B6A0AC8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561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B96FCC-2D00-4330-9CD8-AF960F1E206D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87F463-A436-4ADB-8A8F-EABB0906F1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obolon_211@i.u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052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7" y="1916832"/>
            <a:ext cx="6626225" cy="4752975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Подача документів до 1-го класу відбуватиметься з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02 травня  2022 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до 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3</a:t>
            </a:r>
            <a:r>
              <a:rPr lang="en-US" sz="2400" dirty="0" smtClean="0">
                <a:solidFill>
                  <a:srgbClr val="C00000"/>
                </a:solidFill>
                <a:latin typeface="Arial Black" pitchFamily="34" charset="0"/>
              </a:rPr>
              <a:t>1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травня 2022 року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згідно з графіком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(основна школа – кімната творчості).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Останній день прийому документів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30 травня 2022 року.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4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0325"/>
            <a:ext cx="1403648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076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40872" y="862446"/>
            <a:ext cx="7651607" cy="5761037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 класу за місцем проживання дитини відбуватиметься </a:t>
            </a:r>
            <a:r>
              <a:rPr lang="uk-UA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 травня  2022 року до 30 травня  2022 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(за попереднім записом т. 418-76-08 згідно з графіком), наданих власноруч або сканованих копій чи фотокопій, направлених факсом чи електронною </a:t>
            </a:r>
            <a:r>
              <a:rPr lang="uk-UA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поштою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obolon_211@i.ua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indent="-26987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НЕОБХІДНІ ДОКУМЕНТИ: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Копія та оригінал свідоцтва про народження дитини.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Оригінал або копія медичної довідки за формою </a:t>
            </a:r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086-1/о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можливості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Документ, що підтверджує місце проживання дитини.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  Заява одного з батьків (опікуна, іншого законного представника)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Місце проживання дитини можна підтвердити                                      наступними документами: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реєстрацію місця проживання.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взяття на облік </a:t>
            </a:r>
            <a:r>
              <a:rPr lang="uk-UA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внутрішньопереміщеної</a:t>
            </a:r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особи.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Документ, що засвідчує право власності чи користування житлом.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Акт обстеження проживання або будь-який інший офіційний документ, що підтверджує місце проживання</a:t>
            </a: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D2D71-7351-441B-970A-3F793D0C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Зразок заяви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6551B-1B58-4A35-BE2F-223325CDA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3803"/>
            <a:ext cx="8229600" cy="5251501"/>
          </a:xfrm>
        </p:spPr>
        <p:txBody>
          <a:bodyPr/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Директорові 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спеціалізованої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школи №211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Чернюк Н.В.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Іваненка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Івана Івановича,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який проживає за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адресою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м.Київ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.______________буд.___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.____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контактний телефон _____________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адреса електронної поштової скриньки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___________________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Заява</a:t>
            </a:r>
          </a:p>
          <a:p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про зарахування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Прошу зарахувати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Іваненко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Ірину Іванівну,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11.01.2016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року народження  до 1-го класу, яка фактично проживає за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адресою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м.Київ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вул. _______________, буд._____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.____ на денну форму здобуття освіти. </a:t>
            </a:r>
          </a:p>
          <a:p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додатковій постійній чи тимчасовій підтримці в освітньому процесі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 </a:t>
            </a: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підкреслити)</a:t>
            </a:r>
          </a:p>
          <a:p>
            <a:endParaRPr lang="uk-UA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Підтверджую достовірність всієї інформації, зазначеної в цій заяві та у наданих до заяви документах.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Даю згоду спеціалізованій школі №211 на обробку персональних даних дитини.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Додатки: 1) копія свідоцтва про народження;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2)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 довідки Ф. 063,  Ф.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086-1/о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можливості)</a:t>
            </a:r>
            <a:endParaRPr lang="uk-UA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___________(дата)                                                                                                     _____________ (підпис)        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02642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4100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68282" y="846138"/>
            <a:ext cx="7931224" cy="5805264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Просимо Вас для  ефективності процесу прийому документів дотримуватись певних правил: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Підготувати заздалегідь необхідні документи для зарахування дитини до 1-го класу.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язково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телефонному режимі уточнити дату та час подачі документів.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Завітати до закладу у визначений час із документами або переслати скановані копії чи фотокопії  документів факсом або електронною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поштою (згідно з графіком).</a:t>
            </a: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Написати заяву та надати згоду на обробку персональних даних.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Дотримуватись порядку та соціальної дистанції (1,5 – 2 м) в зоні очікування.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З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повагою та побажанням доброго здоров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Адміністрація</a:t>
            </a: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124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58888" y="1032668"/>
            <a:ext cx="7488435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Звертаємо Вашу увагу на терміни зарахування до 1-х класів: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02.05.2022 - 30.05.2022 – прийом документів за попереднім записом.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01.06.2022 – зарахування за гарантованим правом (місце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реєстрації, підтверджене місце реєстрації, брати/сестри, діти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працівників ЗЗСО).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Після 1 червня 2022 року: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до 23 серпня 2022 року – дітей, мешканців, які мають постійну реєстрацію на території обслуговування закладу та зареєстрованих внутрішньо переміщених осіб;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-після 23 серпня та упродовж навчального року – зарахування на вільні </a:t>
            </a:r>
            <a:r>
              <a:rPr lang="uk-UA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місця (в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разі наявності) у порядку </a:t>
            </a:r>
            <a:r>
              <a:rPr lang="uk-UA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надходження  заяв.</a:t>
            </a: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598</Words>
  <Application>Microsoft Office PowerPoint</Application>
  <PresentationFormat>Экран (4:3)</PresentationFormat>
  <Paragraphs>73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Зразок заяви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Пользователь Windows</cp:lastModifiedBy>
  <cp:revision>17</cp:revision>
  <dcterms:created xsi:type="dcterms:W3CDTF">2019-03-16T19:19:51Z</dcterms:created>
  <dcterms:modified xsi:type="dcterms:W3CDTF">2022-04-29T14:10:59Z</dcterms:modified>
</cp:coreProperties>
</file>