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3" r:id="rId1"/>
  </p:sldMasterIdLst>
  <p:notesMasterIdLst>
    <p:notesMasterId r:id="rId41"/>
  </p:notesMasterIdLst>
  <p:handoutMasterIdLst>
    <p:handoutMasterId r:id="rId42"/>
  </p:handoutMasterIdLst>
  <p:sldIdLst>
    <p:sldId id="256" r:id="rId2"/>
    <p:sldId id="306" r:id="rId3"/>
    <p:sldId id="263" r:id="rId4"/>
    <p:sldId id="264" r:id="rId5"/>
    <p:sldId id="370" r:id="rId6"/>
    <p:sldId id="267" r:id="rId7"/>
    <p:sldId id="355" r:id="rId8"/>
    <p:sldId id="268" r:id="rId9"/>
    <p:sldId id="383" r:id="rId10"/>
    <p:sldId id="372" r:id="rId11"/>
    <p:sldId id="373" r:id="rId12"/>
    <p:sldId id="374" r:id="rId13"/>
    <p:sldId id="375" r:id="rId14"/>
    <p:sldId id="376" r:id="rId15"/>
    <p:sldId id="377" r:id="rId16"/>
    <p:sldId id="378" r:id="rId17"/>
    <p:sldId id="386" r:id="rId18"/>
    <p:sldId id="379" r:id="rId19"/>
    <p:sldId id="337" r:id="rId20"/>
    <p:sldId id="341" r:id="rId21"/>
    <p:sldId id="345" r:id="rId22"/>
    <p:sldId id="348" r:id="rId23"/>
    <p:sldId id="344" r:id="rId24"/>
    <p:sldId id="316" r:id="rId25"/>
    <p:sldId id="351" r:id="rId26"/>
    <p:sldId id="319" r:id="rId27"/>
    <p:sldId id="362" r:id="rId28"/>
    <p:sldId id="346" r:id="rId29"/>
    <p:sldId id="328" r:id="rId30"/>
    <p:sldId id="349" r:id="rId31"/>
    <p:sldId id="320" r:id="rId32"/>
    <p:sldId id="357" r:id="rId33"/>
    <p:sldId id="358" r:id="rId34"/>
    <p:sldId id="359" r:id="rId35"/>
    <p:sldId id="380" r:id="rId36"/>
    <p:sldId id="368" r:id="rId37"/>
    <p:sldId id="384" r:id="rId38"/>
    <p:sldId id="385" r:id="rId39"/>
    <p:sldId id="312"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457EAD"/>
    <a:srgbClr val="D1D1D1"/>
    <a:srgbClr val="F07510"/>
    <a:srgbClr val="BE3418"/>
    <a:srgbClr val="AF560D"/>
    <a:srgbClr val="A14F0B"/>
    <a:srgbClr val="C35F0D"/>
    <a:srgbClr val="B75A0D"/>
    <a:srgbClr val="C25F0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84E427A-3D55-4303-BF80-6455036E1DE7}" styleName="Стиль із теми 1 – акцент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Помір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Помір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DBED569-4797-4DF1-A0F4-6AAB3CD982D8}" styleName="Світлий стиль 3 – акцент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11" autoAdjust="0"/>
    <p:restoredTop sz="94364" autoAdjust="0"/>
  </p:normalViewPr>
  <p:slideViewPr>
    <p:cSldViewPr>
      <p:cViewPr varScale="1">
        <p:scale>
          <a:sx n="88" d="100"/>
          <a:sy n="88" d="100"/>
        </p:scale>
        <p:origin x="1325" y="77"/>
      </p:cViewPr>
      <p:guideLst>
        <p:guide orient="horz" pos="2160"/>
        <p:guide pos="2880"/>
      </p:guideLst>
    </p:cSldViewPr>
  </p:slideViewPr>
  <p:outlineViewPr>
    <p:cViewPr>
      <p:scale>
        <a:sx n="33" d="100"/>
        <a:sy n="33" d="100"/>
      </p:scale>
      <p:origin x="0" y="-888"/>
    </p:cViewPr>
  </p:outlineViewPr>
  <p:notesTextViewPr>
    <p:cViewPr>
      <p:scale>
        <a:sx n="1" d="1"/>
        <a:sy n="1" d="1"/>
      </p:scale>
      <p:origin x="0" y="0"/>
    </p:cViewPr>
  </p:notesTextViewPr>
  <p:notesViewPr>
    <p:cSldViewPr>
      <p:cViewPr varScale="1">
        <p:scale>
          <a:sx n="53" d="100"/>
          <a:sy n="53" d="100"/>
        </p:scale>
        <p:origin x="2838"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A8F146-B434-4324-BF65-052EA87A4E38}"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uk-UA"/>
        </a:p>
      </dgm:t>
    </dgm:pt>
    <dgm:pt modelId="{567C8B8D-87A0-431E-ACD9-6A082894E705}">
      <dgm:prSet phldrT="[Текст]" custT="1"/>
      <dgm:spPr>
        <a:solidFill>
          <a:schemeClr val="tx2">
            <a:lumMod val="20000"/>
            <a:lumOff val="80000"/>
          </a:schemeClr>
        </a:solidFill>
        <a:ln>
          <a:noFill/>
        </a:ln>
        <a:effectLst>
          <a:glow>
            <a:schemeClr val="tx2">
              <a:lumMod val="60000"/>
              <a:lumOff val="40000"/>
              <a:alpha val="98000"/>
            </a:schemeClr>
          </a:glow>
        </a:effectLst>
      </dgm:spPr>
      <dgm:t>
        <a:bodyPr vert="vert" lIns="36000" rIns="36000"/>
        <a:lstStyle/>
        <a:p>
          <a:r>
            <a:rPr lang="uk-UA" sz="3600" dirty="0" smtClean="0">
              <a:solidFill>
                <a:schemeClr val="accent4">
                  <a:lumMod val="75000"/>
                </a:schemeClr>
              </a:solidFill>
              <a:latin typeface="+mn-lt"/>
            </a:rPr>
            <a:t> </a:t>
          </a:r>
          <a:r>
            <a:rPr lang="uk-UA" sz="3200" dirty="0" smtClean="0">
              <a:solidFill>
                <a:schemeClr val="accent4">
                  <a:lumMod val="75000"/>
                </a:schemeClr>
              </a:solidFill>
              <a:latin typeface="Times New Roman" panose="02020603050405020304" pitchFamily="18" charset="0"/>
              <a:cs typeface="Times New Roman" panose="02020603050405020304" pitchFamily="18" charset="0"/>
            </a:rPr>
            <a:t>з</a:t>
          </a:r>
          <a:r>
            <a:rPr lang="uk-UA" sz="3200" dirty="0" smtClean="0">
              <a:solidFill>
                <a:schemeClr val="accent4">
                  <a:lumMod val="75000"/>
                </a:schemeClr>
              </a:solidFill>
              <a:effectLst/>
              <a:latin typeface="Times New Roman" panose="02020603050405020304" pitchFamily="18" charset="0"/>
              <a:cs typeface="Times New Roman" panose="02020603050405020304" pitchFamily="18" charset="0"/>
            </a:rPr>
            <a:t>акладів загальної середньої освіти</a:t>
          </a:r>
          <a:endParaRPr lang="uk-UA" sz="3600" dirty="0" smtClean="0">
            <a:solidFill>
              <a:schemeClr val="accent4">
                <a:lumMod val="75000"/>
              </a:schemeClr>
            </a:solidFill>
            <a:effectLst/>
            <a:latin typeface="Times New Roman" panose="02020603050405020304" pitchFamily="18" charset="0"/>
            <a:cs typeface="Times New Roman" panose="02020603050405020304" pitchFamily="18" charset="0"/>
          </a:endParaRPr>
        </a:p>
      </dgm:t>
    </dgm:pt>
    <dgm:pt modelId="{88795A88-629A-4F77-9EFA-182DFBD591F3}" type="parTrans" cxnId="{2D56CD2D-9B2F-4B95-91D7-6536B2B53809}">
      <dgm:prSet/>
      <dgm:spPr/>
      <dgm:t>
        <a:bodyPr/>
        <a:lstStyle/>
        <a:p>
          <a:endParaRPr lang="uk-UA"/>
        </a:p>
      </dgm:t>
    </dgm:pt>
    <dgm:pt modelId="{1DE3D4CE-981D-436C-8CFD-E50F64DA5974}" type="sibTrans" cxnId="{2D56CD2D-9B2F-4B95-91D7-6536B2B53809}">
      <dgm:prSet/>
      <dgm:spPr/>
      <dgm:t>
        <a:bodyPr/>
        <a:lstStyle/>
        <a:p>
          <a:endParaRPr lang="uk-UA"/>
        </a:p>
      </dgm:t>
    </dgm:pt>
    <dgm:pt modelId="{77C042B6-CD7B-4955-9A85-200E2BAD6FE9}">
      <dgm:prSet phldrT="[Текст]" custT="1"/>
      <dgm:spPr>
        <a:solidFill>
          <a:schemeClr val="tx2">
            <a:lumMod val="20000"/>
            <a:lumOff val="80000"/>
          </a:schemeClr>
        </a:solidFill>
        <a:ln>
          <a:noFill/>
        </a:ln>
        <a:effectLst>
          <a:glow>
            <a:schemeClr val="tx2">
              <a:lumMod val="20000"/>
              <a:lumOff val="80000"/>
              <a:alpha val="84000"/>
            </a:schemeClr>
          </a:glow>
        </a:effectLst>
      </dgm:spPr>
      <dgm:t>
        <a:bodyPr/>
        <a:lstStyle/>
        <a:p>
          <a:r>
            <a:rPr lang="uk-UA" sz="2400" b="0" dirty="0" smtClean="0">
              <a:solidFill>
                <a:schemeClr val="accent4">
                  <a:lumMod val="75000"/>
                </a:schemeClr>
              </a:solidFill>
              <a:latin typeface="Times New Roman" panose="02020603050405020304" pitchFamily="18" charset="0"/>
              <a:cs typeface="Times New Roman" panose="02020603050405020304" pitchFamily="18" charset="0"/>
            </a:rPr>
            <a:t>українська мова</a:t>
          </a:r>
          <a:endParaRPr lang="uk-UA" sz="2400" b="0" dirty="0">
            <a:solidFill>
              <a:schemeClr val="accent4">
                <a:lumMod val="75000"/>
              </a:schemeClr>
            </a:solidFill>
            <a:latin typeface="Times New Roman" panose="02020603050405020304" pitchFamily="18" charset="0"/>
            <a:cs typeface="Times New Roman" panose="02020603050405020304" pitchFamily="18" charset="0"/>
          </a:endParaRPr>
        </a:p>
      </dgm:t>
    </dgm:pt>
    <dgm:pt modelId="{259CAF2B-AF6E-44BC-B049-DCACBE85DEE8}" type="parTrans" cxnId="{A1BEEFCB-96A4-48D9-A970-D0DBB8F99B7C}">
      <dgm:prSet/>
      <dgm:spPr/>
      <dgm:t>
        <a:bodyPr/>
        <a:lstStyle/>
        <a:p>
          <a:endParaRPr lang="uk-UA" dirty="0"/>
        </a:p>
      </dgm:t>
    </dgm:pt>
    <dgm:pt modelId="{E289C11E-1891-49B1-8E34-953F50035967}" type="sibTrans" cxnId="{A1BEEFCB-96A4-48D9-A970-D0DBB8F99B7C}">
      <dgm:prSet/>
      <dgm:spPr/>
      <dgm:t>
        <a:bodyPr/>
        <a:lstStyle/>
        <a:p>
          <a:endParaRPr lang="uk-UA"/>
        </a:p>
      </dgm:t>
    </dgm:pt>
    <dgm:pt modelId="{5A91B4EA-680C-4AA5-BA6E-F512ABB50B0C}">
      <dgm:prSet phldrT="[Текст]" custT="1"/>
      <dgm:spPr>
        <a:solidFill>
          <a:schemeClr val="tx2">
            <a:lumMod val="20000"/>
            <a:lumOff val="80000"/>
          </a:schemeClr>
        </a:solidFill>
        <a:ln>
          <a:noFill/>
        </a:ln>
        <a:effectLst>
          <a:glow>
            <a:schemeClr val="tx2">
              <a:lumMod val="40000"/>
              <a:lumOff val="60000"/>
            </a:schemeClr>
          </a:glow>
        </a:effectLst>
      </dgm:spPr>
      <dgm:t>
        <a:bodyPr/>
        <a:lstStyle/>
        <a:p>
          <a:r>
            <a:rPr lang="uk-UA" sz="2400" b="0" dirty="0" smtClean="0">
              <a:solidFill>
                <a:schemeClr val="accent4">
                  <a:lumMod val="75000"/>
                </a:schemeClr>
              </a:solidFill>
              <a:effectLst/>
              <a:latin typeface="Times New Roman" panose="02020603050405020304" pitchFamily="18" charset="0"/>
              <a:cs typeface="Times New Roman" panose="02020603050405020304" pitchFamily="18" charset="0"/>
            </a:rPr>
            <a:t>математика</a:t>
          </a:r>
          <a:endParaRPr lang="uk-UA" sz="2400" b="0" dirty="0">
            <a:solidFill>
              <a:schemeClr val="accent4">
                <a:lumMod val="75000"/>
              </a:schemeClr>
            </a:solidFill>
            <a:effectLst/>
            <a:latin typeface="Times New Roman" panose="02020603050405020304" pitchFamily="18" charset="0"/>
            <a:cs typeface="Times New Roman" panose="02020603050405020304" pitchFamily="18" charset="0"/>
          </a:endParaRPr>
        </a:p>
      </dgm:t>
    </dgm:pt>
    <dgm:pt modelId="{11D09E05-FC6F-4417-8C72-AAAA6F521733}" type="parTrans" cxnId="{EE6B911F-CB42-461D-8A8D-AF7738E08CA0}">
      <dgm:prSet/>
      <dgm:spPr/>
      <dgm:t>
        <a:bodyPr/>
        <a:lstStyle/>
        <a:p>
          <a:endParaRPr lang="uk-UA" dirty="0"/>
        </a:p>
      </dgm:t>
    </dgm:pt>
    <dgm:pt modelId="{852E0455-5642-40E5-BEA4-64A1AAEBC93B}" type="sibTrans" cxnId="{EE6B911F-CB42-461D-8A8D-AF7738E08CA0}">
      <dgm:prSet/>
      <dgm:spPr/>
      <dgm:t>
        <a:bodyPr/>
        <a:lstStyle/>
        <a:p>
          <a:endParaRPr lang="uk-UA"/>
        </a:p>
      </dgm:t>
    </dgm:pt>
    <dgm:pt modelId="{E52E8D29-ECD9-4D05-ADE6-03363A7696CB}">
      <dgm:prSet phldrT="[Текст]" custT="1"/>
      <dgm:spPr>
        <a:solidFill>
          <a:schemeClr val="tx2">
            <a:lumMod val="20000"/>
            <a:lumOff val="80000"/>
          </a:schemeClr>
        </a:solidFill>
        <a:ln>
          <a:noFill/>
        </a:ln>
        <a:effectLst>
          <a:glow>
            <a:schemeClr val="tx2">
              <a:lumMod val="40000"/>
              <a:lumOff val="60000"/>
            </a:schemeClr>
          </a:glow>
        </a:effectLst>
      </dgm:spPr>
      <dgm:t>
        <a:bodyPr/>
        <a:lstStyle/>
        <a:p>
          <a:r>
            <a:rPr lang="uk-UA" sz="2400" b="0" dirty="0" smtClean="0">
              <a:solidFill>
                <a:schemeClr val="accent4">
                  <a:lumMod val="75000"/>
                </a:schemeClr>
              </a:solidFill>
              <a:latin typeface="Times New Roman" panose="02020603050405020304" pitchFamily="18" charset="0"/>
              <a:cs typeface="Times New Roman" panose="02020603050405020304" pitchFamily="18" charset="0"/>
            </a:rPr>
            <a:t>історія України</a:t>
          </a:r>
          <a:r>
            <a:rPr lang="en-US" sz="2400" b="0" dirty="0" smtClean="0">
              <a:solidFill>
                <a:schemeClr val="accent4">
                  <a:lumMod val="75000"/>
                </a:schemeClr>
              </a:solidFill>
              <a:latin typeface="Times New Roman" panose="02020603050405020304" pitchFamily="18" charset="0"/>
              <a:cs typeface="Times New Roman" panose="02020603050405020304" pitchFamily="18" charset="0"/>
            </a:rPr>
            <a:t>/</a:t>
          </a:r>
          <a:r>
            <a:rPr lang="uk-UA" sz="2400" b="0" dirty="0" smtClean="0">
              <a:solidFill>
                <a:schemeClr val="accent4">
                  <a:lumMod val="75000"/>
                </a:schemeClr>
              </a:solidFill>
              <a:latin typeface="Times New Roman" panose="02020603050405020304" pitchFamily="18" charset="0"/>
              <a:cs typeface="Times New Roman" panose="02020603050405020304" pitchFamily="18" charset="0"/>
            </a:rPr>
            <a:t>іноземна мова</a:t>
          </a:r>
          <a:endParaRPr lang="uk-UA" sz="2400" b="0" dirty="0">
            <a:solidFill>
              <a:schemeClr val="accent4">
                <a:lumMod val="75000"/>
              </a:schemeClr>
            </a:solidFill>
            <a:latin typeface="Times New Roman" panose="02020603050405020304" pitchFamily="18" charset="0"/>
            <a:cs typeface="Times New Roman" panose="02020603050405020304" pitchFamily="18" charset="0"/>
          </a:endParaRPr>
        </a:p>
      </dgm:t>
    </dgm:pt>
    <dgm:pt modelId="{D2CFA54D-E7C3-4732-AA9F-D2A5CBFD5373}" type="parTrans" cxnId="{376930CA-3AD4-459C-B067-4126D38CE9A3}">
      <dgm:prSet/>
      <dgm:spPr/>
      <dgm:t>
        <a:bodyPr/>
        <a:lstStyle/>
        <a:p>
          <a:endParaRPr lang="uk-UA" dirty="0"/>
        </a:p>
      </dgm:t>
    </dgm:pt>
    <dgm:pt modelId="{305A8A69-CD87-4B35-99BB-BA6B97A0E5CE}" type="sibTrans" cxnId="{376930CA-3AD4-459C-B067-4126D38CE9A3}">
      <dgm:prSet/>
      <dgm:spPr/>
      <dgm:t>
        <a:bodyPr/>
        <a:lstStyle/>
        <a:p>
          <a:endParaRPr lang="uk-UA"/>
        </a:p>
      </dgm:t>
    </dgm:pt>
    <dgm:pt modelId="{98927538-83A7-4527-AD32-29403CA1742E}">
      <dgm:prSet custT="1"/>
      <dgm:spPr>
        <a:solidFill>
          <a:schemeClr val="tx2">
            <a:lumMod val="20000"/>
            <a:lumOff val="80000"/>
          </a:schemeClr>
        </a:solidFill>
        <a:ln>
          <a:noFill/>
        </a:ln>
        <a:effectLst>
          <a:glow>
            <a:schemeClr val="tx2">
              <a:lumMod val="40000"/>
              <a:lumOff val="60000"/>
              <a:alpha val="94000"/>
            </a:schemeClr>
          </a:glow>
        </a:effectLst>
      </dgm:spPr>
      <dgm:t>
        <a:bodyPr/>
        <a:lstStyle/>
        <a:p>
          <a:pPr marL="0" marR="0" indent="0" algn="just" defTabSz="914400" eaLnBrk="1" fontAlgn="auto" latinLnBrk="0" hangingPunct="1">
            <a:lnSpc>
              <a:spcPct val="100000"/>
            </a:lnSpc>
            <a:spcBef>
              <a:spcPts val="0"/>
            </a:spcBef>
            <a:spcAft>
              <a:spcPts val="0"/>
            </a:spcAft>
            <a:buClrTx/>
            <a:buSzTx/>
            <a:buFontTx/>
            <a:buNone/>
            <a:tabLst/>
            <a:defRPr/>
          </a:pPr>
          <a:r>
            <a:rPr lang="uk-UA" sz="1800" b="0" dirty="0" smtClean="0">
              <a:solidFill>
                <a:schemeClr val="accent4">
                  <a:lumMod val="75000"/>
                </a:schemeClr>
              </a:solidFill>
              <a:latin typeface="Times New Roman" panose="02020603050405020304" pitchFamily="18" charset="0"/>
              <a:cs typeface="Times New Roman" panose="02020603050405020304" pitchFamily="18" charset="0"/>
            </a:rPr>
            <a:t>один предмет з переліку (історія України, біологія, географія, фізика, хімія, англійська мова, іспанська мова, німецька мова, французька мова) за вибором учня, студента</a:t>
          </a:r>
        </a:p>
        <a:p>
          <a:pPr algn="ctr" defTabSz="2844800">
            <a:lnSpc>
              <a:spcPct val="90000"/>
            </a:lnSpc>
            <a:spcBef>
              <a:spcPct val="0"/>
            </a:spcBef>
            <a:spcAft>
              <a:spcPct val="35000"/>
            </a:spcAft>
          </a:pPr>
          <a:endParaRPr lang="uk-UA" dirty="0">
            <a:solidFill>
              <a:schemeClr val="accent4">
                <a:lumMod val="75000"/>
              </a:schemeClr>
            </a:solidFill>
          </a:endParaRPr>
        </a:p>
      </dgm:t>
    </dgm:pt>
    <dgm:pt modelId="{EF3F2BB0-9ECD-4956-9AEB-3C2978221F54}" type="parTrans" cxnId="{2E2A7893-10DA-47DD-978A-ABE9D730012C}">
      <dgm:prSet/>
      <dgm:spPr/>
      <dgm:t>
        <a:bodyPr/>
        <a:lstStyle/>
        <a:p>
          <a:endParaRPr lang="uk-UA" dirty="0"/>
        </a:p>
      </dgm:t>
    </dgm:pt>
    <dgm:pt modelId="{B4E2236A-6188-47EA-A1E2-9E92593AA814}" type="sibTrans" cxnId="{2E2A7893-10DA-47DD-978A-ABE9D730012C}">
      <dgm:prSet/>
      <dgm:spPr/>
      <dgm:t>
        <a:bodyPr/>
        <a:lstStyle/>
        <a:p>
          <a:endParaRPr lang="uk-UA"/>
        </a:p>
      </dgm:t>
    </dgm:pt>
    <dgm:pt modelId="{D58BF1DA-2DBE-4AA1-AD89-F312CC70D578}" type="pres">
      <dgm:prSet presAssocID="{6CA8F146-B434-4324-BF65-052EA87A4E38}" presName="Name0" presStyleCnt="0">
        <dgm:presLayoutVars>
          <dgm:chPref val="1"/>
          <dgm:dir/>
          <dgm:animOne val="branch"/>
          <dgm:animLvl val="lvl"/>
          <dgm:resizeHandles val="exact"/>
        </dgm:presLayoutVars>
      </dgm:prSet>
      <dgm:spPr/>
      <dgm:t>
        <a:bodyPr/>
        <a:lstStyle/>
        <a:p>
          <a:endParaRPr lang="uk-UA"/>
        </a:p>
      </dgm:t>
    </dgm:pt>
    <dgm:pt modelId="{631F89F6-9BCB-41AF-8654-05A731EC60C7}" type="pres">
      <dgm:prSet presAssocID="{567C8B8D-87A0-431E-ACD9-6A082894E705}" presName="root1" presStyleCnt="0"/>
      <dgm:spPr/>
    </dgm:pt>
    <dgm:pt modelId="{94D92123-4638-474D-B363-6C9A761B0C41}" type="pres">
      <dgm:prSet presAssocID="{567C8B8D-87A0-431E-ACD9-6A082894E705}" presName="LevelOneTextNode" presStyleLbl="node0" presStyleIdx="0" presStyleCnt="1" custScaleX="179399" custScaleY="77947" custLinFactNeighborX="-54045" custLinFactNeighborY="-4395">
        <dgm:presLayoutVars>
          <dgm:chPref val="3"/>
        </dgm:presLayoutVars>
      </dgm:prSet>
      <dgm:spPr/>
      <dgm:t>
        <a:bodyPr/>
        <a:lstStyle/>
        <a:p>
          <a:endParaRPr lang="uk-UA"/>
        </a:p>
      </dgm:t>
    </dgm:pt>
    <dgm:pt modelId="{960AE0C6-39D6-4369-AC7F-CC4A23147CA9}" type="pres">
      <dgm:prSet presAssocID="{567C8B8D-87A0-431E-ACD9-6A082894E705}" presName="level2hierChild" presStyleCnt="0"/>
      <dgm:spPr/>
    </dgm:pt>
    <dgm:pt modelId="{8A0FF036-510D-49F6-A5A9-DA129F3181BF}" type="pres">
      <dgm:prSet presAssocID="{259CAF2B-AF6E-44BC-B049-DCACBE85DEE8}" presName="conn2-1" presStyleLbl="parChTrans1D2" presStyleIdx="0" presStyleCnt="4"/>
      <dgm:spPr/>
      <dgm:t>
        <a:bodyPr/>
        <a:lstStyle/>
        <a:p>
          <a:endParaRPr lang="uk-UA"/>
        </a:p>
      </dgm:t>
    </dgm:pt>
    <dgm:pt modelId="{D922A54B-BE60-4B09-8661-A5E25741F319}" type="pres">
      <dgm:prSet presAssocID="{259CAF2B-AF6E-44BC-B049-DCACBE85DEE8}" presName="connTx" presStyleLbl="parChTrans1D2" presStyleIdx="0" presStyleCnt="4"/>
      <dgm:spPr/>
      <dgm:t>
        <a:bodyPr/>
        <a:lstStyle/>
        <a:p>
          <a:endParaRPr lang="uk-UA"/>
        </a:p>
      </dgm:t>
    </dgm:pt>
    <dgm:pt modelId="{912D7730-0125-4130-9C85-3976356978B5}" type="pres">
      <dgm:prSet presAssocID="{77C042B6-CD7B-4955-9A85-200E2BAD6FE9}" presName="root2" presStyleCnt="0"/>
      <dgm:spPr/>
    </dgm:pt>
    <dgm:pt modelId="{267B8606-5B12-4BFC-85D7-263581B93A5D}" type="pres">
      <dgm:prSet presAssocID="{77C042B6-CD7B-4955-9A85-200E2BAD6FE9}" presName="LevelTwoTextNode" presStyleLbl="node2" presStyleIdx="0" presStyleCnt="4" custScaleX="134870" custScaleY="61980">
        <dgm:presLayoutVars>
          <dgm:chPref val="3"/>
        </dgm:presLayoutVars>
      </dgm:prSet>
      <dgm:spPr/>
      <dgm:t>
        <a:bodyPr/>
        <a:lstStyle/>
        <a:p>
          <a:endParaRPr lang="uk-UA"/>
        </a:p>
      </dgm:t>
    </dgm:pt>
    <dgm:pt modelId="{DC620788-48D8-4524-83D9-262A3F5A3431}" type="pres">
      <dgm:prSet presAssocID="{77C042B6-CD7B-4955-9A85-200E2BAD6FE9}" presName="level3hierChild" presStyleCnt="0"/>
      <dgm:spPr/>
    </dgm:pt>
    <dgm:pt modelId="{EC0C5AB6-F8FF-43CD-A76F-554CCC019D21}" type="pres">
      <dgm:prSet presAssocID="{11D09E05-FC6F-4417-8C72-AAAA6F521733}" presName="conn2-1" presStyleLbl="parChTrans1D2" presStyleIdx="1" presStyleCnt="4"/>
      <dgm:spPr/>
      <dgm:t>
        <a:bodyPr/>
        <a:lstStyle/>
        <a:p>
          <a:endParaRPr lang="uk-UA"/>
        </a:p>
      </dgm:t>
    </dgm:pt>
    <dgm:pt modelId="{02A2C8F8-7248-4F51-87BB-3E55DB69DA21}" type="pres">
      <dgm:prSet presAssocID="{11D09E05-FC6F-4417-8C72-AAAA6F521733}" presName="connTx" presStyleLbl="parChTrans1D2" presStyleIdx="1" presStyleCnt="4"/>
      <dgm:spPr/>
      <dgm:t>
        <a:bodyPr/>
        <a:lstStyle/>
        <a:p>
          <a:endParaRPr lang="uk-UA"/>
        </a:p>
      </dgm:t>
    </dgm:pt>
    <dgm:pt modelId="{16EE6358-09DD-4A2F-8E84-18B7B8C93BEF}" type="pres">
      <dgm:prSet presAssocID="{5A91B4EA-680C-4AA5-BA6E-F512ABB50B0C}" presName="root2" presStyleCnt="0"/>
      <dgm:spPr/>
    </dgm:pt>
    <dgm:pt modelId="{B30CE01D-289E-4C3A-83A1-78F636AB896C}" type="pres">
      <dgm:prSet presAssocID="{5A91B4EA-680C-4AA5-BA6E-F512ABB50B0C}" presName="LevelTwoTextNode" presStyleLbl="node2" presStyleIdx="1" presStyleCnt="4" custScaleX="135417" custScaleY="64596">
        <dgm:presLayoutVars>
          <dgm:chPref val="3"/>
        </dgm:presLayoutVars>
      </dgm:prSet>
      <dgm:spPr>
        <a:prstGeom prst="rect">
          <a:avLst/>
        </a:prstGeom>
      </dgm:spPr>
      <dgm:t>
        <a:bodyPr/>
        <a:lstStyle/>
        <a:p>
          <a:endParaRPr lang="uk-UA"/>
        </a:p>
      </dgm:t>
    </dgm:pt>
    <dgm:pt modelId="{F38A99C7-79D4-4282-B59F-305579135671}" type="pres">
      <dgm:prSet presAssocID="{5A91B4EA-680C-4AA5-BA6E-F512ABB50B0C}" presName="level3hierChild" presStyleCnt="0"/>
      <dgm:spPr/>
    </dgm:pt>
    <dgm:pt modelId="{E5C77A0B-2513-4117-88FB-EF9534550372}" type="pres">
      <dgm:prSet presAssocID="{D2CFA54D-E7C3-4732-AA9F-D2A5CBFD5373}" presName="conn2-1" presStyleLbl="parChTrans1D2" presStyleIdx="2" presStyleCnt="4"/>
      <dgm:spPr/>
      <dgm:t>
        <a:bodyPr/>
        <a:lstStyle/>
        <a:p>
          <a:endParaRPr lang="uk-UA"/>
        </a:p>
      </dgm:t>
    </dgm:pt>
    <dgm:pt modelId="{6D588E73-C7D8-4211-B1BA-6D89F41B2615}" type="pres">
      <dgm:prSet presAssocID="{D2CFA54D-E7C3-4732-AA9F-D2A5CBFD5373}" presName="connTx" presStyleLbl="parChTrans1D2" presStyleIdx="2" presStyleCnt="4"/>
      <dgm:spPr/>
      <dgm:t>
        <a:bodyPr/>
        <a:lstStyle/>
        <a:p>
          <a:endParaRPr lang="uk-UA"/>
        </a:p>
      </dgm:t>
    </dgm:pt>
    <dgm:pt modelId="{3EBD7653-DA12-4D36-B4FC-F39D3F7980BD}" type="pres">
      <dgm:prSet presAssocID="{E52E8D29-ECD9-4D05-ADE6-03363A7696CB}" presName="root2" presStyleCnt="0"/>
      <dgm:spPr/>
    </dgm:pt>
    <dgm:pt modelId="{90D6411B-0E94-4422-9DBE-200A235B3502}" type="pres">
      <dgm:prSet presAssocID="{E52E8D29-ECD9-4D05-ADE6-03363A7696CB}" presName="LevelTwoTextNode" presStyleLbl="node2" presStyleIdx="2" presStyleCnt="4" custScaleX="134445" custScaleY="55597">
        <dgm:presLayoutVars>
          <dgm:chPref val="3"/>
        </dgm:presLayoutVars>
      </dgm:prSet>
      <dgm:spPr/>
      <dgm:t>
        <a:bodyPr/>
        <a:lstStyle/>
        <a:p>
          <a:endParaRPr lang="uk-UA"/>
        </a:p>
      </dgm:t>
    </dgm:pt>
    <dgm:pt modelId="{1E43307F-04E9-4C16-9528-A0357881641C}" type="pres">
      <dgm:prSet presAssocID="{E52E8D29-ECD9-4D05-ADE6-03363A7696CB}" presName="level3hierChild" presStyleCnt="0"/>
      <dgm:spPr/>
    </dgm:pt>
    <dgm:pt modelId="{43574FBB-62A7-4F60-B147-AD902A319919}" type="pres">
      <dgm:prSet presAssocID="{EF3F2BB0-9ECD-4956-9AEB-3C2978221F54}" presName="conn2-1" presStyleLbl="parChTrans1D2" presStyleIdx="3" presStyleCnt="4"/>
      <dgm:spPr/>
      <dgm:t>
        <a:bodyPr/>
        <a:lstStyle/>
        <a:p>
          <a:endParaRPr lang="uk-UA"/>
        </a:p>
      </dgm:t>
    </dgm:pt>
    <dgm:pt modelId="{B1547413-A338-424C-9A74-E3DA2FED2594}" type="pres">
      <dgm:prSet presAssocID="{EF3F2BB0-9ECD-4956-9AEB-3C2978221F54}" presName="connTx" presStyleLbl="parChTrans1D2" presStyleIdx="3" presStyleCnt="4"/>
      <dgm:spPr/>
      <dgm:t>
        <a:bodyPr/>
        <a:lstStyle/>
        <a:p>
          <a:endParaRPr lang="uk-UA"/>
        </a:p>
      </dgm:t>
    </dgm:pt>
    <dgm:pt modelId="{303ABC09-FC76-40FA-97DB-99A8CCA9E1E4}" type="pres">
      <dgm:prSet presAssocID="{98927538-83A7-4527-AD32-29403CA1742E}" presName="root2" presStyleCnt="0"/>
      <dgm:spPr/>
    </dgm:pt>
    <dgm:pt modelId="{A6585F7A-2A58-4EFD-B563-4E3527504963}" type="pres">
      <dgm:prSet presAssocID="{98927538-83A7-4527-AD32-29403CA1742E}" presName="LevelTwoTextNode" presStyleLbl="node2" presStyleIdx="3" presStyleCnt="4" custScaleX="133474" custScaleY="186551">
        <dgm:presLayoutVars>
          <dgm:chPref val="3"/>
        </dgm:presLayoutVars>
      </dgm:prSet>
      <dgm:spPr/>
      <dgm:t>
        <a:bodyPr/>
        <a:lstStyle/>
        <a:p>
          <a:endParaRPr lang="uk-UA"/>
        </a:p>
      </dgm:t>
    </dgm:pt>
    <dgm:pt modelId="{AA30A281-FFCC-4318-B4E9-3BEE70560743}" type="pres">
      <dgm:prSet presAssocID="{98927538-83A7-4527-AD32-29403CA1742E}" presName="level3hierChild" presStyleCnt="0"/>
      <dgm:spPr/>
    </dgm:pt>
  </dgm:ptLst>
  <dgm:cxnLst>
    <dgm:cxn modelId="{641FBE8F-DF70-4364-B3F8-1F651DE1BAC0}" type="presOf" srcId="{11D09E05-FC6F-4417-8C72-AAAA6F521733}" destId="{EC0C5AB6-F8FF-43CD-A76F-554CCC019D21}" srcOrd="0" destOrd="0" presId="urn:microsoft.com/office/officeart/2008/layout/HorizontalMultiLevelHierarchy"/>
    <dgm:cxn modelId="{2E2A7893-10DA-47DD-978A-ABE9D730012C}" srcId="{567C8B8D-87A0-431E-ACD9-6A082894E705}" destId="{98927538-83A7-4527-AD32-29403CA1742E}" srcOrd="3" destOrd="0" parTransId="{EF3F2BB0-9ECD-4956-9AEB-3C2978221F54}" sibTransId="{B4E2236A-6188-47EA-A1E2-9E92593AA814}"/>
    <dgm:cxn modelId="{A1BEEFCB-96A4-48D9-A970-D0DBB8F99B7C}" srcId="{567C8B8D-87A0-431E-ACD9-6A082894E705}" destId="{77C042B6-CD7B-4955-9A85-200E2BAD6FE9}" srcOrd="0" destOrd="0" parTransId="{259CAF2B-AF6E-44BC-B049-DCACBE85DEE8}" sibTransId="{E289C11E-1891-49B1-8E34-953F50035967}"/>
    <dgm:cxn modelId="{2D56CD2D-9B2F-4B95-91D7-6536B2B53809}" srcId="{6CA8F146-B434-4324-BF65-052EA87A4E38}" destId="{567C8B8D-87A0-431E-ACD9-6A082894E705}" srcOrd="0" destOrd="0" parTransId="{88795A88-629A-4F77-9EFA-182DFBD591F3}" sibTransId="{1DE3D4CE-981D-436C-8CFD-E50F64DA5974}"/>
    <dgm:cxn modelId="{EE6B911F-CB42-461D-8A8D-AF7738E08CA0}" srcId="{567C8B8D-87A0-431E-ACD9-6A082894E705}" destId="{5A91B4EA-680C-4AA5-BA6E-F512ABB50B0C}" srcOrd="1" destOrd="0" parTransId="{11D09E05-FC6F-4417-8C72-AAAA6F521733}" sibTransId="{852E0455-5642-40E5-BEA4-64A1AAEBC93B}"/>
    <dgm:cxn modelId="{376930CA-3AD4-459C-B067-4126D38CE9A3}" srcId="{567C8B8D-87A0-431E-ACD9-6A082894E705}" destId="{E52E8D29-ECD9-4D05-ADE6-03363A7696CB}" srcOrd="2" destOrd="0" parTransId="{D2CFA54D-E7C3-4732-AA9F-D2A5CBFD5373}" sibTransId="{305A8A69-CD87-4B35-99BB-BA6B97A0E5CE}"/>
    <dgm:cxn modelId="{55A601A1-9FC7-4311-B6FC-44C6B091D9CA}" type="presOf" srcId="{EF3F2BB0-9ECD-4956-9AEB-3C2978221F54}" destId="{43574FBB-62A7-4F60-B147-AD902A319919}" srcOrd="0" destOrd="0" presId="urn:microsoft.com/office/officeart/2008/layout/HorizontalMultiLevelHierarchy"/>
    <dgm:cxn modelId="{FBA639C7-8A2F-4381-AEA2-1917547FCAF6}" type="presOf" srcId="{6CA8F146-B434-4324-BF65-052EA87A4E38}" destId="{D58BF1DA-2DBE-4AA1-AD89-F312CC70D578}" srcOrd="0" destOrd="0" presId="urn:microsoft.com/office/officeart/2008/layout/HorizontalMultiLevelHierarchy"/>
    <dgm:cxn modelId="{89E216BE-08F7-41AF-B066-41E2C922271D}" type="presOf" srcId="{E52E8D29-ECD9-4D05-ADE6-03363A7696CB}" destId="{90D6411B-0E94-4422-9DBE-200A235B3502}" srcOrd="0" destOrd="0" presId="urn:microsoft.com/office/officeart/2008/layout/HorizontalMultiLevelHierarchy"/>
    <dgm:cxn modelId="{37075A37-D1D5-4F61-9A3C-8B2EF443C66B}" type="presOf" srcId="{77C042B6-CD7B-4955-9A85-200E2BAD6FE9}" destId="{267B8606-5B12-4BFC-85D7-263581B93A5D}" srcOrd="0" destOrd="0" presId="urn:microsoft.com/office/officeart/2008/layout/HorizontalMultiLevelHierarchy"/>
    <dgm:cxn modelId="{FF8E79D3-E1E9-4C3A-A96C-3A2D8192D4FB}" type="presOf" srcId="{259CAF2B-AF6E-44BC-B049-DCACBE85DEE8}" destId="{8A0FF036-510D-49F6-A5A9-DA129F3181BF}" srcOrd="0" destOrd="0" presId="urn:microsoft.com/office/officeart/2008/layout/HorizontalMultiLevelHierarchy"/>
    <dgm:cxn modelId="{97B45DA5-9E56-4169-8FA1-05DF2B5A4B4B}" type="presOf" srcId="{5A91B4EA-680C-4AA5-BA6E-F512ABB50B0C}" destId="{B30CE01D-289E-4C3A-83A1-78F636AB896C}" srcOrd="0" destOrd="0" presId="urn:microsoft.com/office/officeart/2008/layout/HorizontalMultiLevelHierarchy"/>
    <dgm:cxn modelId="{10F40A9D-42A1-427C-817E-208FEB5F7B4B}" type="presOf" srcId="{259CAF2B-AF6E-44BC-B049-DCACBE85DEE8}" destId="{D922A54B-BE60-4B09-8661-A5E25741F319}" srcOrd="1" destOrd="0" presId="urn:microsoft.com/office/officeart/2008/layout/HorizontalMultiLevelHierarchy"/>
    <dgm:cxn modelId="{428BFA68-359F-42A5-A8A4-987313D74371}" type="presOf" srcId="{D2CFA54D-E7C3-4732-AA9F-D2A5CBFD5373}" destId="{E5C77A0B-2513-4117-88FB-EF9534550372}" srcOrd="0" destOrd="0" presId="urn:microsoft.com/office/officeart/2008/layout/HorizontalMultiLevelHierarchy"/>
    <dgm:cxn modelId="{F87354A9-47A0-4A22-BD32-9A908C7FA8B6}" type="presOf" srcId="{EF3F2BB0-9ECD-4956-9AEB-3C2978221F54}" destId="{B1547413-A338-424C-9A74-E3DA2FED2594}" srcOrd="1" destOrd="0" presId="urn:microsoft.com/office/officeart/2008/layout/HorizontalMultiLevelHierarchy"/>
    <dgm:cxn modelId="{944C3840-BD5D-49E5-8476-36C2AAC7B47A}" type="presOf" srcId="{98927538-83A7-4527-AD32-29403CA1742E}" destId="{A6585F7A-2A58-4EFD-B563-4E3527504963}" srcOrd="0" destOrd="0" presId="urn:microsoft.com/office/officeart/2008/layout/HorizontalMultiLevelHierarchy"/>
    <dgm:cxn modelId="{9FDEF632-15EC-4563-BF33-68489787F7BA}" type="presOf" srcId="{11D09E05-FC6F-4417-8C72-AAAA6F521733}" destId="{02A2C8F8-7248-4F51-87BB-3E55DB69DA21}" srcOrd="1" destOrd="0" presId="urn:microsoft.com/office/officeart/2008/layout/HorizontalMultiLevelHierarchy"/>
    <dgm:cxn modelId="{A1CEF636-4E86-4BED-A457-4D0E40787EB3}" type="presOf" srcId="{567C8B8D-87A0-431E-ACD9-6A082894E705}" destId="{94D92123-4638-474D-B363-6C9A761B0C41}" srcOrd="0" destOrd="0" presId="urn:microsoft.com/office/officeart/2008/layout/HorizontalMultiLevelHierarchy"/>
    <dgm:cxn modelId="{8508CEE6-D58B-424A-A2AA-07DF8F9FAC2F}" type="presOf" srcId="{D2CFA54D-E7C3-4732-AA9F-D2A5CBFD5373}" destId="{6D588E73-C7D8-4211-B1BA-6D89F41B2615}" srcOrd="1" destOrd="0" presId="urn:microsoft.com/office/officeart/2008/layout/HorizontalMultiLevelHierarchy"/>
    <dgm:cxn modelId="{3C09D9F0-976C-4F6B-B162-CCDA9DD71D29}" type="presParOf" srcId="{D58BF1DA-2DBE-4AA1-AD89-F312CC70D578}" destId="{631F89F6-9BCB-41AF-8654-05A731EC60C7}" srcOrd="0" destOrd="0" presId="urn:microsoft.com/office/officeart/2008/layout/HorizontalMultiLevelHierarchy"/>
    <dgm:cxn modelId="{DCA46533-567B-4712-8BF6-8EF3ABCAC794}" type="presParOf" srcId="{631F89F6-9BCB-41AF-8654-05A731EC60C7}" destId="{94D92123-4638-474D-B363-6C9A761B0C41}" srcOrd="0" destOrd="0" presId="urn:microsoft.com/office/officeart/2008/layout/HorizontalMultiLevelHierarchy"/>
    <dgm:cxn modelId="{C61109E3-5711-4143-A67F-C6CB631A7E72}" type="presParOf" srcId="{631F89F6-9BCB-41AF-8654-05A731EC60C7}" destId="{960AE0C6-39D6-4369-AC7F-CC4A23147CA9}" srcOrd="1" destOrd="0" presId="urn:microsoft.com/office/officeart/2008/layout/HorizontalMultiLevelHierarchy"/>
    <dgm:cxn modelId="{4BC13CC4-46DE-469B-8B6A-D4060AC808E4}" type="presParOf" srcId="{960AE0C6-39D6-4369-AC7F-CC4A23147CA9}" destId="{8A0FF036-510D-49F6-A5A9-DA129F3181BF}" srcOrd="0" destOrd="0" presId="urn:microsoft.com/office/officeart/2008/layout/HorizontalMultiLevelHierarchy"/>
    <dgm:cxn modelId="{CB2EEF22-C1C5-40EA-A4ED-36338A700B7E}" type="presParOf" srcId="{8A0FF036-510D-49F6-A5A9-DA129F3181BF}" destId="{D922A54B-BE60-4B09-8661-A5E25741F319}" srcOrd="0" destOrd="0" presId="urn:microsoft.com/office/officeart/2008/layout/HorizontalMultiLevelHierarchy"/>
    <dgm:cxn modelId="{482AD2D0-452E-41A1-8342-D9757907885C}" type="presParOf" srcId="{960AE0C6-39D6-4369-AC7F-CC4A23147CA9}" destId="{912D7730-0125-4130-9C85-3976356978B5}" srcOrd="1" destOrd="0" presId="urn:microsoft.com/office/officeart/2008/layout/HorizontalMultiLevelHierarchy"/>
    <dgm:cxn modelId="{F4807E74-B9F6-4291-9C4D-9FD534137C28}" type="presParOf" srcId="{912D7730-0125-4130-9C85-3976356978B5}" destId="{267B8606-5B12-4BFC-85D7-263581B93A5D}" srcOrd="0" destOrd="0" presId="urn:microsoft.com/office/officeart/2008/layout/HorizontalMultiLevelHierarchy"/>
    <dgm:cxn modelId="{8AAD2E73-5203-4316-866F-7E5F050395A9}" type="presParOf" srcId="{912D7730-0125-4130-9C85-3976356978B5}" destId="{DC620788-48D8-4524-83D9-262A3F5A3431}" srcOrd="1" destOrd="0" presId="urn:microsoft.com/office/officeart/2008/layout/HorizontalMultiLevelHierarchy"/>
    <dgm:cxn modelId="{4B128CE4-E2AD-4CF0-AA0F-FF3412F81C0A}" type="presParOf" srcId="{960AE0C6-39D6-4369-AC7F-CC4A23147CA9}" destId="{EC0C5AB6-F8FF-43CD-A76F-554CCC019D21}" srcOrd="2" destOrd="0" presId="urn:microsoft.com/office/officeart/2008/layout/HorizontalMultiLevelHierarchy"/>
    <dgm:cxn modelId="{D1AFE24A-7DF9-41DC-A7D5-6FB1EC78C39E}" type="presParOf" srcId="{EC0C5AB6-F8FF-43CD-A76F-554CCC019D21}" destId="{02A2C8F8-7248-4F51-87BB-3E55DB69DA21}" srcOrd="0" destOrd="0" presId="urn:microsoft.com/office/officeart/2008/layout/HorizontalMultiLevelHierarchy"/>
    <dgm:cxn modelId="{773D2C96-D7F6-486A-9025-96514B0ED40E}" type="presParOf" srcId="{960AE0C6-39D6-4369-AC7F-CC4A23147CA9}" destId="{16EE6358-09DD-4A2F-8E84-18B7B8C93BEF}" srcOrd="3" destOrd="0" presId="urn:microsoft.com/office/officeart/2008/layout/HorizontalMultiLevelHierarchy"/>
    <dgm:cxn modelId="{D50D57BD-E938-4D2A-BB3C-63E093D5861C}" type="presParOf" srcId="{16EE6358-09DD-4A2F-8E84-18B7B8C93BEF}" destId="{B30CE01D-289E-4C3A-83A1-78F636AB896C}" srcOrd="0" destOrd="0" presId="urn:microsoft.com/office/officeart/2008/layout/HorizontalMultiLevelHierarchy"/>
    <dgm:cxn modelId="{A4F19654-5304-4CA5-AF9F-F09EB1E72F7D}" type="presParOf" srcId="{16EE6358-09DD-4A2F-8E84-18B7B8C93BEF}" destId="{F38A99C7-79D4-4282-B59F-305579135671}" srcOrd="1" destOrd="0" presId="urn:microsoft.com/office/officeart/2008/layout/HorizontalMultiLevelHierarchy"/>
    <dgm:cxn modelId="{73938E56-2DF9-4911-A2BD-421C76E76055}" type="presParOf" srcId="{960AE0C6-39D6-4369-AC7F-CC4A23147CA9}" destId="{E5C77A0B-2513-4117-88FB-EF9534550372}" srcOrd="4" destOrd="0" presId="urn:microsoft.com/office/officeart/2008/layout/HorizontalMultiLevelHierarchy"/>
    <dgm:cxn modelId="{E40C5390-BC05-4EE5-A80B-BB826EB5E237}" type="presParOf" srcId="{E5C77A0B-2513-4117-88FB-EF9534550372}" destId="{6D588E73-C7D8-4211-B1BA-6D89F41B2615}" srcOrd="0" destOrd="0" presId="urn:microsoft.com/office/officeart/2008/layout/HorizontalMultiLevelHierarchy"/>
    <dgm:cxn modelId="{DE7D0103-BE37-4693-A463-3EEA46610235}" type="presParOf" srcId="{960AE0C6-39D6-4369-AC7F-CC4A23147CA9}" destId="{3EBD7653-DA12-4D36-B4FC-F39D3F7980BD}" srcOrd="5" destOrd="0" presId="urn:microsoft.com/office/officeart/2008/layout/HorizontalMultiLevelHierarchy"/>
    <dgm:cxn modelId="{86C6694A-A7F3-49D7-8FF4-B9D9681F24A6}" type="presParOf" srcId="{3EBD7653-DA12-4D36-B4FC-F39D3F7980BD}" destId="{90D6411B-0E94-4422-9DBE-200A235B3502}" srcOrd="0" destOrd="0" presId="urn:microsoft.com/office/officeart/2008/layout/HorizontalMultiLevelHierarchy"/>
    <dgm:cxn modelId="{BF5EDB48-32CF-40FE-A20F-5DA312C70CB6}" type="presParOf" srcId="{3EBD7653-DA12-4D36-B4FC-F39D3F7980BD}" destId="{1E43307F-04E9-4C16-9528-A0357881641C}" srcOrd="1" destOrd="0" presId="urn:microsoft.com/office/officeart/2008/layout/HorizontalMultiLevelHierarchy"/>
    <dgm:cxn modelId="{4EDEF09B-75D4-4760-A6A9-AD09AB5F55D0}" type="presParOf" srcId="{960AE0C6-39D6-4369-AC7F-CC4A23147CA9}" destId="{43574FBB-62A7-4F60-B147-AD902A319919}" srcOrd="6" destOrd="0" presId="urn:microsoft.com/office/officeart/2008/layout/HorizontalMultiLevelHierarchy"/>
    <dgm:cxn modelId="{AD9954C2-DBD5-47E8-9897-16B843B30465}" type="presParOf" srcId="{43574FBB-62A7-4F60-B147-AD902A319919}" destId="{B1547413-A338-424C-9A74-E3DA2FED2594}" srcOrd="0" destOrd="0" presId="urn:microsoft.com/office/officeart/2008/layout/HorizontalMultiLevelHierarchy"/>
    <dgm:cxn modelId="{1F067DAE-152C-49AF-9FF5-5B991FDA4DB3}" type="presParOf" srcId="{960AE0C6-39D6-4369-AC7F-CC4A23147CA9}" destId="{303ABC09-FC76-40FA-97DB-99A8CCA9E1E4}" srcOrd="7" destOrd="0" presId="urn:microsoft.com/office/officeart/2008/layout/HorizontalMultiLevelHierarchy"/>
    <dgm:cxn modelId="{F0F6E1DA-5AEE-4B50-A46E-4D46C014C207}" type="presParOf" srcId="{303ABC09-FC76-40FA-97DB-99A8CCA9E1E4}" destId="{A6585F7A-2A58-4EFD-B563-4E3527504963}" srcOrd="0" destOrd="0" presId="urn:microsoft.com/office/officeart/2008/layout/HorizontalMultiLevelHierarchy"/>
    <dgm:cxn modelId="{69FA74AD-7FB7-4318-9672-38C543F7E13C}" type="presParOf" srcId="{303ABC09-FC76-40FA-97DB-99A8CCA9E1E4}" destId="{AA30A281-FFCC-4318-B4E9-3BEE70560743}" srcOrd="1" destOrd="0" presId="urn:microsoft.com/office/officeart/2008/layout/HorizontalMultiLevelHierarchy"/>
  </dgm:cxnLst>
  <dgm:bg>
    <a:effectLst>
      <a:glow rad="127000">
        <a:schemeClr val="accent1"/>
      </a:glow>
    </a:effect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574FBB-62A7-4F60-B147-AD902A319919}">
      <dsp:nvSpPr>
        <dsp:cNvPr id="0" name=""/>
        <dsp:cNvSpPr/>
      </dsp:nvSpPr>
      <dsp:spPr>
        <a:xfrm>
          <a:off x="1762742" y="2363513"/>
          <a:ext cx="878259" cy="1490754"/>
        </a:xfrm>
        <a:custGeom>
          <a:avLst/>
          <a:gdLst/>
          <a:ahLst/>
          <a:cxnLst/>
          <a:rect l="0" t="0" r="0" b="0"/>
          <a:pathLst>
            <a:path>
              <a:moveTo>
                <a:pt x="0" y="0"/>
              </a:moveTo>
              <a:lnTo>
                <a:pt x="439129" y="0"/>
              </a:lnTo>
              <a:lnTo>
                <a:pt x="439129" y="1490754"/>
              </a:lnTo>
              <a:lnTo>
                <a:pt x="878259" y="1490754"/>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uk-UA" sz="600" kern="1200" dirty="0"/>
        </a:p>
      </dsp:txBody>
      <dsp:txXfrm>
        <a:off x="2158616" y="3065634"/>
        <a:ext cx="86511" cy="86511"/>
      </dsp:txXfrm>
    </dsp:sp>
    <dsp:sp modelId="{E5C77A0B-2513-4117-88FB-EF9534550372}">
      <dsp:nvSpPr>
        <dsp:cNvPr id="0" name=""/>
        <dsp:cNvSpPr/>
      </dsp:nvSpPr>
      <dsp:spPr>
        <a:xfrm>
          <a:off x="1762742" y="2317793"/>
          <a:ext cx="878259" cy="91440"/>
        </a:xfrm>
        <a:custGeom>
          <a:avLst/>
          <a:gdLst/>
          <a:ahLst/>
          <a:cxnLst/>
          <a:rect l="0" t="0" r="0" b="0"/>
          <a:pathLst>
            <a:path>
              <a:moveTo>
                <a:pt x="0" y="45720"/>
              </a:moveTo>
              <a:lnTo>
                <a:pt x="439129" y="45720"/>
              </a:lnTo>
              <a:lnTo>
                <a:pt x="439129" y="101177"/>
              </a:lnTo>
              <a:lnTo>
                <a:pt x="878259" y="101177"/>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uk-UA" sz="500" kern="1200" dirty="0"/>
        </a:p>
      </dsp:txBody>
      <dsp:txXfrm>
        <a:off x="2179871" y="2341513"/>
        <a:ext cx="44000" cy="44000"/>
      </dsp:txXfrm>
    </dsp:sp>
    <dsp:sp modelId="{EC0C5AB6-F8FF-43CD-A76F-554CCC019D21}">
      <dsp:nvSpPr>
        <dsp:cNvPr id="0" name=""/>
        <dsp:cNvSpPr/>
      </dsp:nvSpPr>
      <dsp:spPr>
        <a:xfrm>
          <a:off x="1762742" y="1582827"/>
          <a:ext cx="878259" cy="780685"/>
        </a:xfrm>
        <a:custGeom>
          <a:avLst/>
          <a:gdLst/>
          <a:ahLst/>
          <a:cxnLst/>
          <a:rect l="0" t="0" r="0" b="0"/>
          <a:pathLst>
            <a:path>
              <a:moveTo>
                <a:pt x="0" y="780685"/>
              </a:moveTo>
              <a:lnTo>
                <a:pt x="439129" y="780685"/>
              </a:lnTo>
              <a:lnTo>
                <a:pt x="439129" y="0"/>
              </a:lnTo>
              <a:lnTo>
                <a:pt x="878259" y="0"/>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uk-UA" sz="500" kern="1200" dirty="0"/>
        </a:p>
      </dsp:txBody>
      <dsp:txXfrm>
        <a:off x="2172495" y="1943793"/>
        <a:ext cx="58753" cy="58753"/>
      </dsp:txXfrm>
    </dsp:sp>
    <dsp:sp modelId="{8A0FF036-510D-49F6-A5A9-DA129F3181BF}">
      <dsp:nvSpPr>
        <dsp:cNvPr id="0" name=""/>
        <dsp:cNvSpPr/>
      </dsp:nvSpPr>
      <dsp:spPr>
        <a:xfrm>
          <a:off x="1762742" y="715325"/>
          <a:ext cx="878259" cy="1648187"/>
        </a:xfrm>
        <a:custGeom>
          <a:avLst/>
          <a:gdLst/>
          <a:ahLst/>
          <a:cxnLst/>
          <a:rect l="0" t="0" r="0" b="0"/>
          <a:pathLst>
            <a:path>
              <a:moveTo>
                <a:pt x="0" y="1648187"/>
              </a:moveTo>
              <a:lnTo>
                <a:pt x="439129" y="1648187"/>
              </a:lnTo>
              <a:lnTo>
                <a:pt x="439129" y="0"/>
              </a:lnTo>
              <a:lnTo>
                <a:pt x="878259" y="0"/>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uk-UA" sz="600" kern="1200" dirty="0"/>
        </a:p>
      </dsp:txBody>
      <dsp:txXfrm>
        <a:off x="2155182" y="1492730"/>
        <a:ext cx="93379" cy="93379"/>
      </dsp:txXfrm>
    </dsp:sp>
    <dsp:sp modelId="{94D92123-4638-474D-B363-6C9A761B0C41}">
      <dsp:nvSpPr>
        <dsp:cNvPr id="0" name=""/>
        <dsp:cNvSpPr/>
      </dsp:nvSpPr>
      <dsp:spPr>
        <a:xfrm rot="16200000">
          <a:off x="-1134137" y="1482142"/>
          <a:ext cx="4031017" cy="1762742"/>
        </a:xfrm>
        <a:prstGeom prst="rect">
          <a:avLst/>
        </a:prstGeom>
        <a:solidFill>
          <a:schemeClr val="tx2">
            <a:lumMod val="20000"/>
            <a:lumOff val="80000"/>
          </a:schemeClr>
        </a:solidFill>
        <a:ln w="12700" cap="flat" cmpd="sng" algn="ctr">
          <a:noFill/>
          <a:prstDash val="solid"/>
        </a:ln>
        <a:effectLst>
          <a:glow>
            <a:schemeClr val="tx2">
              <a:lumMod val="60000"/>
              <a:lumOff val="40000"/>
              <a:alpha val="98000"/>
            </a:schemeClr>
          </a:glow>
        </a:effectLst>
      </dsp:spPr>
      <dsp:style>
        <a:lnRef idx="2">
          <a:scrgbClr r="0" g="0" b="0"/>
        </a:lnRef>
        <a:fillRef idx="1">
          <a:scrgbClr r="0" g="0" b="0"/>
        </a:fillRef>
        <a:effectRef idx="0">
          <a:scrgbClr r="0" g="0" b="0"/>
        </a:effectRef>
        <a:fontRef idx="minor">
          <a:schemeClr val="lt1"/>
        </a:fontRef>
      </dsp:style>
      <dsp:txBody>
        <a:bodyPr spcFirstLastPara="0" vert="vert" wrap="square" lIns="36000" tIns="22860" rIns="36000" bIns="22860" numCol="1" spcCol="1270" anchor="ctr" anchorCtr="0">
          <a:noAutofit/>
        </a:bodyPr>
        <a:lstStyle/>
        <a:p>
          <a:pPr lvl="0" algn="ctr" defTabSz="1600200">
            <a:lnSpc>
              <a:spcPct val="90000"/>
            </a:lnSpc>
            <a:spcBef>
              <a:spcPct val="0"/>
            </a:spcBef>
            <a:spcAft>
              <a:spcPct val="35000"/>
            </a:spcAft>
          </a:pPr>
          <a:r>
            <a:rPr lang="uk-UA" sz="3600" kern="1200" dirty="0" smtClean="0">
              <a:solidFill>
                <a:schemeClr val="accent4">
                  <a:lumMod val="75000"/>
                </a:schemeClr>
              </a:solidFill>
              <a:latin typeface="+mn-lt"/>
            </a:rPr>
            <a:t> </a:t>
          </a:r>
          <a:r>
            <a:rPr lang="uk-UA" sz="3200" kern="1200" dirty="0" smtClean="0">
              <a:solidFill>
                <a:schemeClr val="accent4">
                  <a:lumMod val="75000"/>
                </a:schemeClr>
              </a:solidFill>
              <a:latin typeface="Times New Roman" panose="02020603050405020304" pitchFamily="18" charset="0"/>
              <a:cs typeface="Times New Roman" panose="02020603050405020304" pitchFamily="18" charset="0"/>
            </a:rPr>
            <a:t>з</a:t>
          </a:r>
          <a:r>
            <a:rPr lang="uk-UA" sz="3200" kern="1200" dirty="0" smtClean="0">
              <a:solidFill>
                <a:schemeClr val="accent4">
                  <a:lumMod val="75000"/>
                </a:schemeClr>
              </a:solidFill>
              <a:effectLst/>
              <a:latin typeface="Times New Roman" panose="02020603050405020304" pitchFamily="18" charset="0"/>
              <a:cs typeface="Times New Roman" panose="02020603050405020304" pitchFamily="18" charset="0"/>
            </a:rPr>
            <a:t>акладів загальної середньої освіти</a:t>
          </a:r>
          <a:endParaRPr lang="uk-UA" sz="3600" kern="1200" dirty="0" smtClean="0">
            <a:solidFill>
              <a:schemeClr val="accent4">
                <a:lumMod val="75000"/>
              </a:schemeClr>
            </a:solidFill>
            <a:effectLst/>
            <a:latin typeface="Times New Roman" panose="02020603050405020304" pitchFamily="18" charset="0"/>
            <a:cs typeface="Times New Roman" panose="02020603050405020304" pitchFamily="18" charset="0"/>
          </a:endParaRPr>
        </a:p>
      </dsp:txBody>
      <dsp:txXfrm>
        <a:off x="-1134137" y="1482142"/>
        <a:ext cx="4031017" cy="1762742"/>
      </dsp:txXfrm>
    </dsp:sp>
    <dsp:sp modelId="{267B8606-5B12-4BFC-85D7-263581B93A5D}">
      <dsp:nvSpPr>
        <dsp:cNvPr id="0" name=""/>
        <dsp:cNvSpPr/>
      </dsp:nvSpPr>
      <dsp:spPr>
        <a:xfrm>
          <a:off x="2641001" y="410823"/>
          <a:ext cx="4346683" cy="609004"/>
        </a:xfrm>
        <a:prstGeom prst="rect">
          <a:avLst/>
        </a:prstGeom>
        <a:solidFill>
          <a:schemeClr val="tx2">
            <a:lumMod val="20000"/>
            <a:lumOff val="80000"/>
          </a:schemeClr>
        </a:solidFill>
        <a:ln w="12700" cap="flat" cmpd="sng" algn="ctr">
          <a:noFill/>
          <a:prstDash val="solid"/>
        </a:ln>
        <a:effectLst>
          <a:glow>
            <a:schemeClr val="tx2">
              <a:lumMod val="20000"/>
              <a:lumOff val="80000"/>
              <a:alpha val="84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uk-UA" sz="2400" b="0" kern="1200" dirty="0" smtClean="0">
              <a:solidFill>
                <a:schemeClr val="accent4">
                  <a:lumMod val="75000"/>
                </a:schemeClr>
              </a:solidFill>
              <a:latin typeface="Times New Roman" panose="02020603050405020304" pitchFamily="18" charset="0"/>
              <a:cs typeface="Times New Roman" panose="02020603050405020304" pitchFamily="18" charset="0"/>
            </a:rPr>
            <a:t>українська мова</a:t>
          </a:r>
          <a:endParaRPr lang="uk-UA" sz="2400" b="0" kern="1200" dirty="0">
            <a:solidFill>
              <a:schemeClr val="accent4">
                <a:lumMod val="75000"/>
              </a:schemeClr>
            </a:solidFill>
            <a:latin typeface="Times New Roman" panose="02020603050405020304" pitchFamily="18" charset="0"/>
            <a:cs typeface="Times New Roman" panose="02020603050405020304" pitchFamily="18" charset="0"/>
          </a:endParaRPr>
        </a:p>
      </dsp:txBody>
      <dsp:txXfrm>
        <a:off x="2641001" y="410823"/>
        <a:ext cx="4346683" cy="609004"/>
      </dsp:txXfrm>
    </dsp:sp>
    <dsp:sp modelId="{B30CE01D-289E-4C3A-83A1-78F636AB896C}">
      <dsp:nvSpPr>
        <dsp:cNvPr id="0" name=""/>
        <dsp:cNvSpPr/>
      </dsp:nvSpPr>
      <dsp:spPr>
        <a:xfrm>
          <a:off x="2641001" y="1265473"/>
          <a:ext cx="4364312" cy="634708"/>
        </a:xfrm>
        <a:prstGeom prst="rect">
          <a:avLst/>
        </a:prstGeom>
        <a:solidFill>
          <a:schemeClr val="tx2">
            <a:lumMod val="20000"/>
            <a:lumOff val="80000"/>
          </a:schemeClr>
        </a:solidFill>
        <a:ln w="12700" cap="flat" cmpd="sng" algn="ctr">
          <a:noFill/>
          <a:prstDash val="solid"/>
        </a:ln>
        <a:effectLst>
          <a:glow>
            <a:schemeClr val="tx2">
              <a:lumMod val="40000"/>
              <a:lumOff val="6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uk-UA" sz="2400" b="0" kern="1200" dirty="0" smtClean="0">
              <a:solidFill>
                <a:schemeClr val="accent4">
                  <a:lumMod val="75000"/>
                </a:schemeClr>
              </a:solidFill>
              <a:effectLst/>
              <a:latin typeface="Times New Roman" panose="02020603050405020304" pitchFamily="18" charset="0"/>
              <a:cs typeface="Times New Roman" panose="02020603050405020304" pitchFamily="18" charset="0"/>
            </a:rPr>
            <a:t>математика</a:t>
          </a:r>
          <a:endParaRPr lang="uk-UA" sz="2400" b="0" kern="1200" dirty="0">
            <a:solidFill>
              <a:schemeClr val="accent4">
                <a:lumMod val="75000"/>
              </a:schemeClr>
            </a:solidFill>
            <a:effectLst/>
            <a:latin typeface="Times New Roman" panose="02020603050405020304" pitchFamily="18" charset="0"/>
            <a:cs typeface="Times New Roman" panose="02020603050405020304" pitchFamily="18" charset="0"/>
          </a:endParaRPr>
        </a:p>
      </dsp:txBody>
      <dsp:txXfrm>
        <a:off x="2641001" y="1265473"/>
        <a:ext cx="4364312" cy="634708"/>
      </dsp:txXfrm>
    </dsp:sp>
    <dsp:sp modelId="{90D6411B-0E94-4422-9DBE-200A235B3502}">
      <dsp:nvSpPr>
        <dsp:cNvPr id="0" name=""/>
        <dsp:cNvSpPr/>
      </dsp:nvSpPr>
      <dsp:spPr>
        <a:xfrm>
          <a:off x="2641001" y="2145827"/>
          <a:ext cx="4332986" cy="546286"/>
        </a:xfrm>
        <a:prstGeom prst="rect">
          <a:avLst/>
        </a:prstGeom>
        <a:solidFill>
          <a:schemeClr val="tx2">
            <a:lumMod val="20000"/>
            <a:lumOff val="80000"/>
          </a:schemeClr>
        </a:solidFill>
        <a:ln w="12700" cap="flat" cmpd="sng" algn="ctr">
          <a:noFill/>
          <a:prstDash val="solid"/>
        </a:ln>
        <a:effectLst>
          <a:glow>
            <a:schemeClr val="tx2">
              <a:lumMod val="40000"/>
              <a:lumOff val="6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uk-UA" sz="2400" b="0" kern="1200" dirty="0" smtClean="0">
              <a:solidFill>
                <a:schemeClr val="accent4">
                  <a:lumMod val="75000"/>
                </a:schemeClr>
              </a:solidFill>
              <a:latin typeface="Times New Roman" panose="02020603050405020304" pitchFamily="18" charset="0"/>
              <a:cs typeface="Times New Roman" panose="02020603050405020304" pitchFamily="18" charset="0"/>
            </a:rPr>
            <a:t>історія України</a:t>
          </a:r>
          <a:r>
            <a:rPr lang="en-US" sz="2400" b="0" kern="1200" dirty="0" smtClean="0">
              <a:solidFill>
                <a:schemeClr val="accent4">
                  <a:lumMod val="75000"/>
                </a:schemeClr>
              </a:solidFill>
              <a:latin typeface="Times New Roman" panose="02020603050405020304" pitchFamily="18" charset="0"/>
              <a:cs typeface="Times New Roman" panose="02020603050405020304" pitchFamily="18" charset="0"/>
            </a:rPr>
            <a:t>/</a:t>
          </a:r>
          <a:r>
            <a:rPr lang="uk-UA" sz="2400" b="0" kern="1200" dirty="0" smtClean="0">
              <a:solidFill>
                <a:schemeClr val="accent4">
                  <a:lumMod val="75000"/>
                </a:schemeClr>
              </a:solidFill>
              <a:latin typeface="Times New Roman" panose="02020603050405020304" pitchFamily="18" charset="0"/>
              <a:cs typeface="Times New Roman" panose="02020603050405020304" pitchFamily="18" charset="0"/>
            </a:rPr>
            <a:t>іноземна мова</a:t>
          </a:r>
          <a:endParaRPr lang="uk-UA" sz="2400" b="0" kern="1200" dirty="0">
            <a:solidFill>
              <a:schemeClr val="accent4">
                <a:lumMod val="75000"/>
              </a:schemeClr>
            </a:solidFill>
            <a:latin typeface="Times New Roman" panose="02020603050405020304" pitchFamily="18" charset="0"/>
            <a:cs typeface="Times New Roman" panose="02020603050405020304" pitchFamily="18" charset="0"/>
          </a:endParaRPr>
        </a:p>
      </dsp:txBody>
      <dsp:txXfrm>
        <a:off x="2641001" y="2145827"/>
        <a:ext cx="4332986" cy="546286"/>
      </dsp:txXfrm>
    </dsp:sp>
    <dsp:sp modelId="{A6585F7A-2A58-4EFD-B563-4E3527504963}">
      <dsp:nvSpPr>
        <dsp:cNvPr id="0" name=""/>
        <dsp:cNvSpPr/>
      </dsp:nvSpPr>
      <dsp:spPr>
        <a:xfrm>
          <a:off x="2641001" y="2937759"/>
          <a:ext cx="4301692" cy="1833016"/>
        </a:xfrm>
        <a:prstGeom prst="rect">
          <a:avLst/>
        </a:prstGeom>
        <a:solidFill>
          <a:schemeClr val="tx2">
            <a:lumMod val="20000"/>
            <a:lumOff val="80000"/>
          </a:schemeClr>
        </a:solidFill>
        <a:ln w="12700" cap="flat" cmpd="sng" algn="ctr">
          <a:noFill/>
          <a:prstDash val="solid"/>
        </a:ln>
        <a:effectLst>
          <a:glow>
            <a:schemeClr val="tx2">
              <a:lumMod val="40000"/>
              <a:lumOff val="60000"/>
              <a:alpha val="94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marR="0" lvl="0" indent="0" algn="just" defTabSz="914400" eaLnBrk="1" fontAlgn="auto" latinLnBrk="0" hangingPunct="1">
            <a:lnSpc>
              <a:spcPct val="100000"/>
            </a:lnSpc>
            <a:spcBef>
              <a:spcPct val="0"/>
            </a:spcBef>
            <a:spcAft>
              <a:spcPts val="0"/>
            </a:spcAft>
            <a:buClrTx/>
            <a:buSzTx/>
            <a:buFontTx/>
            <a:buNone/>
            <a:tabLst/>
            <a:defRPr/>
          </a:pPr>
          <a:r>
            <a:rPr lang="uk-UA" sz="1800" b="0" kern="1200" dirty="0" smtClean="0">
              <a:solidFill>
                <a:schemeClr val="accent4">
                  <a:lumMod val="75000"/>
                </a:schemeClr>
              </a:solidFill>
              <a:latin typeface="Times New Roman" panose="02020603050405020304" pitchFamily="18" charset="0"/>
              <a:cs typeface="Times New Roman" panose="02020603050405020304" pitchFamily="18" charset="0"/>
            </a:rPr>
            <a:t>один предмет з переліку (історія України, біологія, географія, фізика, хімія, англійська мова, іспанська мова, німецька мова, французька мова) за вибором учня, студента</a:t>
          </a:r>
        </a:p>
        <a:p>
          <a:pPr lvl="0" algn="ctr" defTabSz="2844800">
            <a:lnSpc>
              <a:spcPct val="90000"/>
            </a:lnSpc>
            <a:spcBef>
              <a:spcPct val="0"/>
            </a:spcBef>
            <a:spcAft>
              <a:spcPct val="35000"/>
            </a:spcAft>
          </a:pPr>
          <a:endParaRPr lang="uk-UA" kern="1200" dirty="0">
            <a:solidFill>
              <a:schemeClr val="accent4">
                <a:lumMod val="75000"/>
              </a:schemeClr>
            </a:solidFill>
          </a:endParaRPr>
        </a:p>
      </dsp:txBody>
      <dsp:txXfrm>
        <a:off x="2641001" y="2937759"/>
        <a:ext cx="4301692" cy="1833016"/>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E2DD1C9-4BB6-422A-8F34-C157EA500BD9}" type="datetimeFigureOut">
              <a:rPr lang="en-US" smtClean="0"/>
              <a:t>2/8/2022</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5A997E4-EE34-411C-9FF1-22B934EF5337}" type="slidenum">
              <a:rPr lang="en-US" smtClean="0"/>
              <a:t>‹#›</a:t>
            </a:fld>
            <a:endParaRPr lang="en-US" dirty="0"/>
          </a:p>
        </p:txBody>
      </p:sp>
    </p:spTree>
    <p:extLst>
      <p:ext uri="{BB962C8B-B14F-4D97-AF65-F5344CB8AC3E}">
        <p14:creationId xmlns:p14="http://schemas.microsoft.com/office/powerpoint/2010/main" val="21274113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dirty="0"/>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ED64BF-DC9C-4FB2-990F-2C287721AC6B}" type="datetimeFigureOut">
              <a:rPr lang="uk-UA" smtClean="0"/>
              <a:t>08.02.2022</a:t>
            </a:fld>
            <a:endParaRPr lang="uk-UA" dirty="0"/>
          </a:p>
        </p:txBody>
      </p:sp>
      <p:sp>
        <p:nvSpPr>
          <p:cNvPr id="4" name="Місце для зображення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uk-UA" dirty="0"/>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dirty="0"/>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1B139F-23BB-4522-AC3C-901637E71F36}" type="slidenum">
              <a:rPr lang="uk-UA" smtClean="0"/>
              <a:t>‹#›</a:t>
            </a:fld>
            <a:endParaRPr lang="uk-UA" dirty="0"/>
          </a:p>
        </p:txBody>
      </p:sp>
    </p:spTree>
    <p:extLst>
      <p:ext uri="{BB962C8B-B14F-4D97-AF65-F5344CB8AC3E}">
        <p14:creationId xmlns:p14="http://schemas.microsoft.com/office/powerpoint/2010/main" val="28585089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zh-CN" smtClean="0"/>
          </a:p>
        </p:txBody>
      </p:sp>
      <p:sp>
        <p:nvSpPr>
          <p:cNvPr id="4" name="Slide Number Placeholder 3"/>
          <p:cNvSpPr>
            <a:spLocks noGrp="1"/>
          </p:cNvSpPr>
          <p:nvPr>
            <p:ph type="sldNum" sz="quarter" idx="5"/>
          </p:nvPr>
        </p:nvSpPr>
        <p:spPr/>
        <p:txBody>
          <a:bodyPr/>
          <a:lstStyle>
            <a:lvl1pPr>
              <a:defRPr sz="1400">
                <a:solidFill>
                  <a:schemeClr val="bg1"/>
                </a:solidFill>
                <a:latin typeface="Times New Roman" panose="02020603050405020304" pitchFamily="18" charset="0"/>
                <a:ea typeface="Gulim" pitchFamily="34" charset="-127"/>
              </a:defRPr>
            </a:lvl1pPr>
            <a:lvl2pPr marL="742950" indent="-285750">
              <a:defRPr sz="1400">
                <a:solidFill>
                  <a:schemeClr val="bg1"/>
                </a:solidFill>
                <a:latin typeface="Times New Roman" panose="02020603050405020304" pitchFamily="18" charset="0"/>
                <a:ea typeface="Gulim" pitchFamily="34" charset="-127"/>
              </a:defRPr>
            </a:lvl2pPr>
            <a:lvl3pPr marL="1143000" indent="-228600">
              <a:defRPr sz="1400">
                <a:solidFill>
                  <a:schemeClr val="bg1"/>
                </a:solidFill>
                <a:latin typeface="Times New Roman" panose="02020603050405020304" pitchFamily="18" charset="0"/>
                <a:ea typeface="Gulim" pitchFamily="34" charset="-127"/>
              </a:defRPr>
            </a:lvl3pPr>
            <a:lvl4pPr marL="1600200" indent="-228600">
              <a:defRPr sz="1400">
                <a:solidFill>
                  <a:schemeClr val="bg1"/>
                </a:solidFill>
                <a:latin typeface="Times New Roman" panose="02020603050405020304" pitchFamily="18" charset="0"/>
                <a:ea typeface="Gulim" pitchFamily="34" charset="-127"/>
              </a:defRPr>
            </a:lvl4pPr>
            <a:lvl5pPr marL="2057400" indent="-228600">
              <a:defRPr sz="1400">
                <a:solidFill>
                  <a:schemeClr val="bg1"/>
                </a:solidFill>
                <a:latin typeface="Times New Roman" panose="02020603050405020304" pitchFamily="18" charset="0"/>
                <a:ea typeface="Gulim" pitchFamily="34" charset="-127"/>
              </a:defRPr>
            </a:lvl5pPr>
            <a:lvl6pPr marL="2514600" indent="-228600" eaLnBrk="0" fontAlgn="base" hangingPunct="0">
              <a:spcBef>
                <a:spcPct val="0"/>
              </a:spcBef>
              <a:spcAft>
                <a:spcPct val="0"/>
              </a:spcAft>
              <a:defRPr sz="1400">
                <a:solidFill>
                  <a:schemeClr val="bg1"/>
                </a:solidFill>
                <a:latin typeface="Times New Roman" panose="02020603050405020304" pitchFamily="18" charset="0"/>
                <a:ea typeface="Gulim" pitchFamily="34" charset="-127"/>
              </a:defRPr>
            </a:lvl6pPr>
            <a:lvl7pPr marL="2971800" indent="-228600" eaLnBrk="0" fontAlgn="base" hangingPunct="0">
              <a:spcBef>
                <a:spcPct val="0"/>
              </a:spcBef>
              <a:spcAft>
                <a:spcPct val="0"/>
              </a:spcAft>
              <a:defRPr sz="1400">
                <a:solidFill>
                  <a:schemeClr val="bg1"/>
                </a:solidFill>
                <a:latin typeface="Times New Roman" panose="02020603050405020304" pitchFamily="18" charset="0"/>
                <a:ea typeface="Gulim" pitchFamily="34" charset="-127"/>
              </a:defRPr>
            </a:lvl7pPr>
            <a:lvl8pPr marL="3429000" indent="-228600" eaLnBrk="0" fontAlgn="base" hangingPunct="0">
              <a:spcBef>
                <a:spcPct val="0"/>
              </a:spcBef>
              <a:spcAft>
                <a:spcPct val="0"/>
              </a:spcAft>
              <a:defRPr sz="1400">
                <a:solidFill>
                  <a:schemeClr val="bg1"/>
                </a:solidFill>
                <a:latin typeface="Times New Roman" panose="02020603050405020304" pitchFamily="18" charset="0"/>
                <a:ea typeface="Gulim" pitchFamily="34" charset="-127"/>
              </a:defRPr>
            </a:lvl8pPr>
            <a:lvl9pPr marL="3886200" indent="-228600" eaLnBrk="0" fontAlgn="base" hangingPunct="0">
              <a:spcBef>
                <a:spcPct val="0"/>
              </a:spcBef>
              <a:spcAft>
                <a:spcPct val="0"/>
              </a:spcAft>
              <a:defRPr sz="1400">
                <a:solidFill>
                  <a:schemeClr val="bg1"/>
                </a:solidFill>
                <a:latin typeface="Times New Roman" panose="02020603050405020304" pitchFamily="18" charset="0"/>
                <a:ea typeface="Gulim" pitchFamily="34" charset="-127"/>
              </a:defRPr>
            </a:lvl9pPr>
          </a:lstStyle>
          <a:p>
            <a:fld id="{27BC10F6-14BC-4EFC-8A85-EBFA002D390E}" type="slidenum">
              <a:rPr lang="en-US" altLang="uk-UA" sz="1200"/>
              <a:pPr/>
              <a:t>9</a:t>
            </a:fld>
            <a:endParaRPr lang="en-US" altLang="uk-UA" sz="1200"/>
          </a:p>
        </p:txBody>
      </p:sp>
    </p:spTree>
    <p:extLst>
      <p:ext uri="{BB962C8B-B14F-4D97-AF65-F5344CB8AC3E}">
        <p14:creationId xmlns:p14="http://schemas.microsoft.com/office/powerpoint/2010/main" val="40518287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7" name="Rectangle 6"/>
          <p:cNvSpPr/>
          <p:nvPr/>
        </p:nvSpPr>
        <p:spPr>
          <a:xfrm>
            <a:off x="-5132" y="2059012"/>
            <a:ext cx="9146751"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74319" y="2166365"/>
            <a:ext cx="8603674" cy="1739347"/>
          </a:xfrm>
        </p:spPr>
        <p:txBody>
          <a:bodyPr tIns="45720" bIns="45720" anchor="ctr">
            <a:normAutofit/>
          </a:bodyPr>
          <a:lstStyle>
            <a:lvl1pPr algn="ctr">
              <a:lnSpc>
                <a:spcPct val="80000"/>
              </a:lnSpc>
              <a:defRPr sz="6000" spc="0" baseline="0"/>
            </a:lvl1pPr>
          </a:lstStyle>
          <a:p>
            <a:r>
              <a:rPr lang="uk-UA" smtClean="0"/>
              <a:t>Зразок заголовка</a:t>
            </a:r>
            <a:endParaRPr lang="en-US" dirty="0"/>
          </a:p>
        </p:txBody>
      </p:sp>
      <p:sp>
        <p:nvSpPr>
          <p:cNvPr id="3" name="Subtitle 2"/>
          <p:cNvSpPr>
            <a:spLocks noGrp="1"/>
          </p:cNvSpPr>
          <p:nvPr>
            <p:ph type="subTitle" idx="1"/>
          </p:nvPr>
        </p:nvSpPr>
        <p:spPr>
          <a:xfrm>
            <a:off x="1143000" y="3970315"/>
            <a:ext cx="6858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uk-UA" smtClean="0"/>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4046194-4D5E-415E-9CC6-2D881C5EC74C}" type="datetimeFigureOut">
              <a:rPr kumimoji="0" lang="uk-UA"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08.02.2022</a:t>
            </a:fld>
            <a:endParaRPr kumimoji="0" lang="uk-UA"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uk-UA"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0E9EEF-F12F-428C-AE60-5AE2D187E80D}" type="slidenum">
              <a:rPr kumimoji="0" lang="uk-UA"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uk-UA"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59091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smtClean="0"/>
              <a:t>Зразок заголовка</a:t>
            </a:r>
            <a:endParaRPr lang="en-US" dirty="0"/>
          </a:p>
        </p:txBody>
      </p:sp>
      <p:sp>
        <p:nvSpPr>
          <p:cNvPr id="3" name="Vertical Text Placeholder 2"/>
          <p:cNvSpPr>
            <a:spLocks noGrp="1"/>
          </p:cNvSpPr>
          <p:nvPr>
            <p:ph type="body" orient="vert" idx="1"/>
          </p:nvPr>
        </p:nvSpPr>
        <p:spPr/>
        <p:txBody>
          <a:bodyPr vert="eaVert"/>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4046194-4D5E-415E-9CC6-2D881C5EC74C}" type="datetimeFigureOut">
              <a:rPr kumimoji="0" lang="uk-UA"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08.02.2022</a:t>
            </a:fld>
            <a:endParaRPr kumimoji="0" lang="uk-UA"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uk-UA"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0E9EEF-F12F-428C-AE60-5AE2D187E80D}" type="slidenum">
              <a:rPr kumimoji="0" lang="uk-UA"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uk-UA"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09254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7" name="Rectangle 6"/>
          <p:cNvSpPr/>
          <p:nvPr/>
        </p:nvSpPr>
        <p:spPr>
          <a:xfrm>
            <a:off x="6764484" y="0"/>
            <a:ext cx="20574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870468" y="609600"/>
            <a:ext cx="1801785" cy="5638800"/>
          </a:xfrm>
        </p:spPr>
        <p:txBody>
          <a:bodyPr vert="eaVert"/>
          <a:lstStyle/>
          <a:p>
            <a:r>
              <a:rPr lang="uk-UA" smtClean="0"/>
              <a:t>Зразок заголовка</a:t>
            </a:r>
            <a:endParaRPr lang="en-US" dirty="0"/>
          </a:p>
        </p:txBody>
      </p:sp>
      <p:sp>
        <p:nvSpPr>
          <p:cNvPr id="3" name="Vertical Text Placeholder 2"/>
          <p:cNvSpPr>
            <a:spLocks noGrp="1"/>
          </p:cNvSpPr>
          <p:nvPr>
            <p:ph type="body" orient="vert" idx="1"/>
          </p:nvPr>
        </p:nvSpPr>
        <p:spPr>
          <a:xfrm>
            <a:off x="628650" y="609600"/>
            <a:ext cx="5979968" cy="5638800"/>
          </a:xfrm>
        </p:spPr>
        <p:txBody>
          <a:bodyPr vert="eaVert"/>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Date Placeholder 3"/>
          <p:cNvSpPr>
            <a:spLocks noGrp="1"/>
          </p:cNvSpPr>
          <p:nvPr>
            <p:ph type="dt" sz="half" idx="10"/>
          </p:nvPr>
        </p:nvSpPr>
        <p:spPr>
          <a:xfrm>
            <a:off x="628650" y="6422855"/>
            <a:ext cx="2057397"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4046194-4D5E-415E-9CC6-2D881C5EC74C}" type="datetimeFigureOut">
              <a:rPr kumimoji="0" lang="uk-UA"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08.02.2022</a:t>
            </a:fld>
            <a:endParaRPr kumimoji="0" lang="uk-UA"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2832102" y="6422855"/>
            <a:ext cx="3209752"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uk-UA"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6054787" y="6422855"/>
            <a:ext cx="65981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0E9EEF-F12F-428C-AE60-5AE2D187E80D}" type="slidenum">
              <a:rPr kumimoji="0" lang="uk-UA"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uk-UA"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01464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smtClean="0"/>
              <a:t>Зразок заголовка</a:t>
            </a:r>
            <a:endParaRPr lang="en-US" dirty="0"/>
          </a:p>
        </p:txBody>
      </p:sp>
      <p:sp>
        <p:nvSpPr>
          <p:cNvPr id="3" name="Content Placeholder 2"/>
          <p:cNvSpPr>
            <a:spLocks noGrp="1"/>
          </p:cNvSpPr>
          <p:nvPr>
            <p:ph idx="1"/>
          </p:nvPr>
        </p:nvSpPr>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4046194-4D5E-415E-9CC6-2D881C5EC74C}" type="datetimeFigureOut">
              <a:rPr kumimoji="0" lang="uk-UA"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08.02.2022</a:t>
            </a:fld>
            <a:endParaRPr kumimoji="0" lang="uk-UA"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uk-UA"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0E9EEF-F12F-428C-AE60-5AE2D187E80D}" type="slidenum">
              <a:rPr kumimoji="0" lang="uk-UA"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uk-UA"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87095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7" name="Rectangle 6"/>
          <p:cNvSpPr/>
          <p:nvPr/>
        </p:nvSpPr>
        <p:spPr>
          <a:xfrm>
            <a:off x="-5132" y="2059012"/>
            <a:ext cx="9146751"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24893" y="2208879"/>
            <a:ext cx="7886700" cy="1676400"/>
          </a:xfrm>
        </p:spPr>
        <p:txBody>
          <a:bodyPr anchor="ctr">
            <a:noAutofit/>
          </a:bodyPr>
          <a:lstStyle>
            <a:lvl1pPr algn="ctr">
              <a:lnSpc>
                <a:spcPct val="80000"/>
              </a:lnSpc>
              <a:defRPr sz="6000" b="0" spc="0" baseline="0">
                <a:solidFill>
                  <a:schemeClr val="bg1"/>
                </a:solidFill>
              </a:defRPr>
            </a:lvl1pPr>
          </a:lstStyle>
          <a:p>
            <a:r>
              <a:rPr lang="uk-UA" smtClean="0"/>
              <a:t>Зразок заголовка</a:t>
            </a:r>
            <a:endParaRPr lang="en-US" dirty="0"/>
          </a:p>
        </p:txBody>
      </p:sp>
      <p:sp>
        <p:nvSpPr>
          <p:cNvPr id="3" name="Text Placeholder 2"/>
          <p:cNvSpPr>
            <a:spLocks noGrp="1"/>
          </p:cNvSpPr>
          <p:nvPr>
            <p:ph type="body" idx="1"/>
          </p:nvPr>
        </p:nvSpPr>
        <p:spPr>
          <a:xfrm>
            <a:off x="624893" y="3984400"/>
            <a:ext cx="78867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smtClean="0"/>
              <a:t>Редагувати стиль зразка тексту</a:t>
            </a:r>
          </a:p>
        </p:txBody>
      </p:sp>
      <p:sp>
        <p:nvSpPr>
          <p:cNvPr id="4" name="Date Placeholder 3"/>
          <p:cNvSpPr>
            <a:spLocks noGrp="1"/>
          </p:cNvSpPr>
          <p:nvPr>
            <p:ph type="dt" sz="half" idx="10"/>
          </p:nvPr>
        </p:nvSpPr>
        <p:spPr/>
        <p:txBody>
          <a:bodyPr/>
          <a:lstStyle>
            <a:lvl1pPr>
              <a:defRPr>
                <a:solidFill>
                  <a:schemeClr val="tx2"/>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4046194-4D5E-415E-9CC6-2D881C5EC74C}" type="datetimeFigureOut">
              <a:rPr kumimoji="0" lang="uk-UA"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08.02.2022</a:t>
            </a:fld>
            <a:endParaRPr kumimoji="0" lang="uk-UA"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solidFill>
                  <a:schemeClr val="tx2"/>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uk-UA"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lvl1pPr>
              <a:defRPr>
                <a:solidFill>
                  <a:schemeClr val="tx2"/>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60E9EEF-F12F-428C-AE60-5AE2D187E80D}" type="slidenum">
              <a:rPr kumimoji="0" lang="uk-UA"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uk-UA"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7889350"/>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uk-UA" smtClean="0"/>
              <a:t>Зразок заголовка</a:t>
            </a:r>
            <a:endParaRPr lang="en-US" dirty="0"/>
          </a:p>
        </p:txBody>
      </p:sp>
      <p:sp>
        <p:nvSpPr>
          <p:cNvPr id="3" name="Content Placeholder 2"/>
          <p:cNvSpPr>
            <a:spLocks noGrp="1"/>
          </p:cNvSpPr>
          <p:nvPr>
            <p:ph sz="half" idx="1"/>
          </p:nvPr>
        </p:nvSpPr>
        <p:spPr>
          <a:xfrm>
            <a:off x="685797" y="2011680"/>
            <a:ext cx="365760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Content Placeholder 3"/>
          <p:cNvSpPr>
            <a:spLocks noGrp="1"/>
          </p:cNvSpPr>
          <p:nvPr>
            <p:ph sz="half" idx="2"/>
          </p:nvPr>
        </p:nvSpPr>
        <p:spPr>
          <a:xfrm>
            <a:off x="4800600" y="2011680"/>
            <a:ext cx="365760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4046194-4D5E-415E-9CC6-2D881C5EC74C}" type="datetimeFigureOut">
              <a:rPr kumimoji="0" lang="uk-UA"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08.02.2022</a:t>
            </a:fld>
            <a:endParaRPr kumimoji="0" lang="uk-UA"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uk-UA"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0E9EEF-F12F-428C-AE60-5AE2D187E80D}" type="slidenum">
              <a:rPr kumimoji="0" lang="uk-UA"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uk-UA"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54441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uk-UA" smtClean="0"/>
              <a:t>Зразок заголовка</a:t>
            </a:r>
            <a:endParaRPr lang="en-US" dirty="0"/>
          </a:p>
        </p:txBody>
      </p:sp>
      <p:sp>
        <p:nvSpPr>
          <p:cNvPr id="3" name="Text Placeholder 2"/>
          <p:cNvSpPr>
            <a:spLocks noGrp="1"/>
          </p:cNvSpPr>
          <p:nvPr>
            <p:ph type="body" idx="1"/>
          </p:nvPr>
        </p:nvSpPr>
        <p:spPr>
          <a:xfrm>
            <a:off x="685800" y="1913470"/>
            <a:ext cx="3657600" cy="743094"/>
          </a:xfrm>
        </p:spPr>
        <p:txBody>
          <a:bodyPr anchor="ct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4" name="Content Placeholder 3"/>
          <p:cNvSpPr>
            <a:spLocks noGrp="1"/>
          </p:cNvSpPr>
          <p:nvPr>
            <p:ph sz="half" idx="2"/>
          </p:nvPr>
        </p:nvSpPr>
        <p:spPr>
          <a:xfrm>
            <a:off x="685800" y="2656566"/>
            <a:ext cx="365760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5" name="Text Placeholder 4"/>
          <p:cNvSpPr>
            <a:spLocks noGrp="1"/>
          </p:cNvSpPr>
          <p:nvPr>
            <p:ph type="body" sz="quarter" idx="3"/>
          </p:nvPr>
        </p:nvSpPr>
        <p:spPr>
          <a:xfrm>
            <a:off x="4800428" y="1913470"/>
            <a:ext cx="3657600" cy="743094"/>
          </a:xfrm>
        </p:spPr>
        <p:txBody>
          <a:bodyPr anchor="ct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6" name="Content Placeholder 5"/>
          <p:cNvSpPr>
            <a:spLocks noGrp="1"/>
          </p:cNvSpPr>
          <p:nvPr>
            <p:ph sz="quarter" idx="4"/>
          </p:nvPr>
        </p:nvSpPr>
        <p:spPr>
          <a:xfrm>
            <a:off x="4800428" y="2656564"/>
            <a:ext cx="365760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4046194-4D5E-415E-9CC6-2D881C5EC74C}" type="datetimeFigureOut">
              <a:rPr kumimoji="0" lang="uk-UA"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08.02.2022</a:t>
            </a:fld>
            <a:endParaRPr kumimoji="0" lang="uk-UA"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uk-UA"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0E9EEF-F12F-428C-AE60-5AE2D187E80D}" type="slidenum">
              <a:rPr kumimoji="0" lang="uk-UA"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uk-UA"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48182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smtClean="0"/>
              <a:t>Зразок заголовка</a:t>
            </a:r>
            <a:endParaRPr lang="en-US" dirty="0"/>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4046194-4D5E-415E-9CC6-2D881C5EC74C}" type="datetimeFigureOut">
              <a:rPr kumimoji="0" lang="uk-UA"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08.02.2022</a:t>
            </a:fld>
            <a:endParaRPr kumimoji="0" lang="uk-UA"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uk-UA"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0E9EEF-F12F-428C-AE60-5AE2D187E80D}" type="slidenum">
              <a:rPr kumimoji="0" lang="uk-UA"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uk-UA"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5656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4046194-4D5E-415E-9CC6-2D881C5EC74C}" type="datetimeFigureOut">
              <a:rPr kumimoji="0" lang="uk-UA"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08.02.2022</a:t>
            </a:fld>
            <a:endParaRPr kumimoji="0" lang="uk-UA"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uk-UA"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0E9EEF-F12F-428C-AE60-5AE2D187E80D}" type="slidenum">
              <a:rPr kumimoji="0" lang="uk-UA"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uk-UA"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51539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uk-UA" smtClean="0"/>
              <a:t>Зразок заголовка</a:t>
            </a:r>
            <a:endParaRPr lang="en-US" dirty="0"/>
          </a:p>
        </p:txBody>
      </p:sp>
      <p:sp>
        <p:nvSpPr>
          <p:cNvPr id="3" name="Content Placeholder 2"/>
          <p:cNvSpPr>
            <a:spLocks noGrp="1"/>
          </p:cNvSpPr>
          <p:nvPr>
            <p:ph idx="1"/>
          </p:nvPr>
        </p:nvSpPr>
        <p:spPr>
          <a:xfrm>
            <a:off x="685800" y="2148840"/>
            <a:ext cx="4572000" cy="38404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Text Placeholder 3"/>
          <p:cNvSpPr>
            <a:spLocks noGrp="1"/>
          </p:cNvSpPr>
          <p:nvPr>
            <p:ph type="body" sz="half" idx="2"/>
          </p:nvPr>
        </p:nvSpPr>
        <p:spPr>
          <a:xfrm>
            <a:off x="5892568" y="2147487"/>
            <a:ext cx="2560320" cy="3432319"/>
          </a:xfrm>
        </p:spPr>
        <p:txBody>
          <a:bodyPr>
            <a:normAutofit/>
          </a:bodyPr>
          <a:lstStyle>
            <a:lvl1pPr marL="0" indent="0">
              <a:lnSpc>
                <a:spcPct val="95000"/>
              </a:lnSpc>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Редагувати стиль зразка тексту</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4046194-4D5E-415E-9CC6-2D881C5EC74C}" type="datetimeFigureOut">
              <a:rPr kumimoji="0" lang="uk-UA"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08.02.2022</a:t>
            </a:fld>
            <a:endParaRPr kumimoji="0" lang="uk-UA"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uk-UA"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0E9EEF-F12F-428C-AE60-5AE2D187E80D}" type="slidenum">
              <a:rPr kumimoji="0" lang="uk-UA"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uk-UA"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35153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uk-UA" smtClean="0"/>
              <a:t>Зразок заголовка</a:t>
            </a:r>
            <a:endParaRPr lang="en-US" dirty="0"/>
          </a:p>
        </p:txBody>
      </p:sp>
      <p:sp>
        <p:nvSpPr>
          <p:cNvPr id="3" name="Picture Placeholder 2"/>
          <p:cNvSpPr>
            <a:spLocks noGrp="1" noChangeAspect="1"/>
          </p:cNvSpPr>
          <p:nvPr>
            <p:ph type="pic" idx="1"/>
          </p:nvPr>
        </p:nvSpPr>
        <p:spPr>
          <a:xfrm>
            <a:off x="685800" y="2211494"/>
            <a:ext cx="4754880" cy="384048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dirty="0" smtClean="0"/>
              <a:t>Клацніть піктограму, щоб додати зображення</a:t>
            </a:r>
            <a:endParaRPr lang="en-US" dirty="0"/>
          </a:p>
        </p:txBody>
      </p:sp>
      <p:sp>
        <p:nvSpPr>
          <p:cNvPr id="4" name="Text Placeholder 3"/>
          <p:cNvSpPr>
            <a:spLocks noGrp="1"/>
          </p:cNvSpPr>
          <p:nvPr>
            <p:ph type="body" sz="half" idx="2"/>
          </p:nvPr>
        </p:nvSpPr>
        <p:spPr>
          <a:xfrm>
            <a:off x="5885351" y="2150621"/>
            <a:ext cx="2560320" cy="3429000"/>
          </a:xfrm>
        </p:spPr>
        <p:txBody>
          <a:bodyPr>
            <a:normAutofit/>
          </a:bodyPr>
          <a:lstStyle>
            <a:lvl1pPr marL="0" indent="0">
              <a:lnSpc>
                <a:spcPct val="95000"/>
              </a:lnSpc>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Редагувати стиль зразка тексту</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4046194-4D5E-415E-9CC6-2D881C5EC74C}" type="datetimeFigureOut">
              <a:rPr kumimoji="0" lang="uk-UA"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08.02.2022</a:t>
            </a:fld>
            <a:endParaRPr kumimoji="0" lang="uk-UA"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uk-UA"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0E9EEF-F12F-428C-AE60-5AE2D187E80D}" type="slidenum">
              <a:rPr kumimoji="0" lang="uk-UA"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uk-UA"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66964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60000"/>
            <a:lumOff val="40000"/>
          </a:schemeClr>
        </a:solidFill>
        <a:effectLst/>
      </p:bgPr>
    </p:bg>
    <p:spTree>
      <p:nvGrpSpPr>
        <p:cNvPr id="1" name=""/>
        <p:cNvGrpSpPr/>
        <p:nvPr/>
      </p:nvGrpSpPr>
      <p:grpSpPr>
        <a:xfrm>
          <a:off x="0" y="0"/>
          <a:ext cx="0" cy="0"/>
          <a:chOff x="0" y="0"/>
          <a:chExt cx="0" cy="0"/>
        </a:xfrm>
      </p:grpSpPr>
      <p:sp>
        <p:nvSpPr>
          <p:cNvPr id="7" name="Rectangle 6"/>
          <p:cNvSpPr/>
          <p:nvPr/>
        </p:nvSpPr>
        <p:spPr>
          <a:xfrm>
            <a:off x="362" y="176109"/>
            <a:ext cx="9141714"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685019" y="284176"/>
            <a:ext cx="7772400" cy="1508760"/>
          </a:xfrm>
          <a:prstGeom prst="rect">
            <a:avLst/>
          </a:prstGeom>
        </p:spPr>
        <p:txBody>
          <a:bodyPr vert="horz" lIns="91440" tIns="45720" rIns="91440" bIns="45720" rtlCol="0" anchor="ctr">
            <a:normAutofit/>
          </a:bodyPr>
          <a:lstStyle/>
          <a:p>
            <a:r>
              <a:rPr lang="uk-UA" smtClean="0"/>
              <a:t>Зразок заголовка</a:t>
            </a:r>
            <a:endParaRPr lang="en-US" dirty="0"/>
          </a:p>
        </p:txBody>
      </p:sp>
      <p:sp>
        <p:nvSpPr>
          <p:cNvPr id="3" name="Text Placeholder 2"/>
          <p:cNvSpPr>
            <a:spLocks noGrp="1"/>
          </p:cNvSpPr>
          <p:nvPr>
            <p:ph type="body" idx="1"/>
          </p:nvPr>
        </p:nvSpPr>
        <p:spPr>
          <a:xfrm>
            <a:off x="685019" y="2011680"/>
            <a:ext cx="7772400" cy="4206240"/>
          </a:xfrm>
          <a:prstGeom prst="rect">
            <a:avLst/>
          </a:prstGeom>
        </p:spPr>
        <p:txBody>
          <a:bodyPr vert="horz" lIns="91440" tIns="45720" rIns="91440" bIns="45720" rtlCol="0">
            <a:normAutofit/>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Date Placeholder 3"/>
          <p:cNvSpPr>
            <a:spLocks noGrp="1"/>
          </p:cNvSpPr>
          <p:nvPr>
            <p:ph type="dt" sz="half" idx="2"/>
          </p:nvPr>
        </p:nvSpPr>
        <p:spPr>
          <a:xfrm>
            <a:off x="681557" y="6422855"/>
            <a:ext cx="2595043" cy="365125"/>
          </a:xfrm>
          <a:prstGeom prst="rect">
            <a:avLst/>
          </a:prstGeom>
        </p:spPr>
        <p:txBody>
          <a:bodyPr vert="horz" lIns="91440" tIns="45720" rIns="45720" bIns="45720" rtlCol="0" anchor="ctr"/>
          <a:lstStyle>
            <a:lvl1pPr algn="l">
              <a:defRPr sz="1050">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4046194-4D5E-415E-9CC6-2D881C5EC74C}" type="datetimeFigureOut">
              <a:rPr kumimoji="0" lang="uk-UA"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08.02.2022</a:t>
            </a:fld>
            <a:endParaRPr kumimoji="0" lang="uk-UA"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191000" y="6422855"/>
            <a:ext cx="4060627" cy="365125"/>
          </a:xfrm>
          <a:prstGeom prst="rect">
            <a:avLst/>
          </a:prstGeom>
        </p:spPr>
        <p:txBody>
          <a:bodyPr vert="horz" lIns="91440" tIns="45720" rIns="91440" bIns="45720" rtlCol="0" anchor="ctr"/>
          <a:lstStyle>
            <a:lvl1pPr algn="r">
              <a:defRPr sz="1050">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uk-UA"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265139" y="6422855"/>
            <a:ext cx="709698" cy="365125"/>
          </a:xfrm>
          <a:prstGeom prst="rect">
            <a:avLst/>
          </a:prstGeom>
        </p:spPr>
        <p:txBody>
          <a:bodyPr vert="horz" lIns="45720" tIns="45720" rIns="91440" bIns="45720" rtlCol="0" anchor="ctr"/>
          <a:lstStyle>
            <a:lvl1pPr algn="l">
              <a:defRPr sz="1200" b="0">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60E9EEF-F12F-428C-AE60-5AE2D187E80D}" type="slidenum">
              <a:rPr kumimoji="0" lang="uk-UA"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uk-UA"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6324312"/>
      </p:ext>
    </p:extLst>
  </p:cSld>
  <p:clrMap bg1="dk1" tx1="lt1" bg2="dk2" tx2="lt2" accent1="accent1" accent2="accent2" accent3="accent3" accent4="accent4" accent5="accent5" accent6="accent6" hlink="hlink" folHlink="folHlink"/>
  <p:sldLayoutIdLst>
    <p:sldLayoutId id="2147483924" r:id="rId1"/>
    <p:sldLayoutId id="2147483925" r:id="rId2"/>
    <p:sldLayoutId id="2147483926" r:id="rId3"/>
    <p:sldLayoutId id="2147483927" r:id="rId4"/>
    <p:sldLayoutId id="2147483928" r:id="rId5"/>
    <p:sldLayoutId id="2147483929" r:id="rId6"/>
    <p:sldLayoutId id="2147483930" r:id="rId7"/>
    <p:sldLayoutId id="2147483931" r:id="rId8"/>
    <p:sldLayoutId id="2147483932" r:id="rId9"/>
    <p:sldLayoutId id="2147483933" r:id="rId10"/>
    <p:sldLayoutId id="2147483934" r:id="rId11"/>
  </p:sldLayoutIdLst>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4.wdp"/><Relationship Id="rId7" Type="http://schemas.openxmlformats.org/officeDocument/2006/relationships/image" Target="../media/image16.png"/><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jp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4.jpg"/><Relationship Id="rId5" Type="http://schemas.openxmlformats.org/officeDocument/2006/relationships/image" Target="../media/image18.jpe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jpeg"/></Relationships>
</file>

<file path=ppt/slides/_rels/slide18.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26.png"/><Relationship Id="rId7" Type="http://schemas.openxmlformats.org/officeDocument/2006/relationships/image" Target="../media/image6.png"/><Relationship Id="rId2" Type="http://schemas.openxmlformats.org/officeDocument/2006/relationships/image" Target="../media/image25.jpeg"/><Relationship Id="rId1" Type="http://schemas.openxmlformats.org/officeDocument/2006/relationships/slideLayout" Target="../slideLayouts/slideLayout7.xml"/><Relationship Id="rId6" Type="http://schemas.openxmlformats.org/officeDocument/2006/relationships/image" Target="../media/image28.jpeg"/><Relationship Id="rId11" Type="http://schemas.openxmlformats.org/officeDocument/2006/relationships/image" Target="../media/image32.png"/><Relationship Id="rId5" Type="http://schemas.openxmlformats.org/officeDocument/2006/relationships/image" Target="../media/image27.png"/><Relationship Id="rId10" Type="http://schemas.openxmlformats.org/officeDocument/2006/relationships/image" Target="../media/image31.jpeg"/><Relationship Id="rId4" Type="http://schemas.openxmlformats.org/officeDocument/2006/relationships/image" Target="../media/image19.png"/><Relationship Id="rId9" Type="http://schemas.openxmlformats.org/officeDocument/2006/relationships/image" Target="../media/image30.jpeg"/></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21.xml.rels><?xml version="1.0" encoding="UTF-8" standalone="yes"?>
<Relationships xmlns="http://schemas.openxmlformats.org/package/2006/relationships"><Relationship Id="rId3" Type="http://schemas.openxmlformats.org/officeDocument/2006/relationships/image" Target="../media/image35.tm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37.tmp"/><Relationship Id="rId4" Type="http://schemas.openxmlformats.org/officeDocument/2006/relationships/image" Target="../media/image36.tmp"/></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39.jpeg"/></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43.jpeg"/><Relationship Id="rId5" Type="http://schemas.openxmlformats.org/officeDocument/2006/relationships/image" Target="../media/image42.png"/><Relationship Id="rId4" Type="http://schemas.openxmlformats.org/officeDocument/2006/relationships/image" Target="../media/image41.jpeg"/></Relationships>
</file>

<file path=ppt/slides/_rels/slide2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45.jpeg"/></Relationships>
</file>

<file path=ppt/slides/_rels/slide2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29.xml.rels><?xml version="1.0" encoding="UTF-8" standalone="yes"?>
<Relationships xmlns="http://schemas.openxmlformats.org/package/2006/relationships"><Relationship Id="rId3" Type="http://schemas.openxmlformats.org/officeDocument/2006/relationships/image" Target="../media/image48.tm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50.jpeg"/><Relationship Id="rId4" Type="http://schemas.openxmlformats.org/officeDocument/2006/relationships/image" Target="../media/image49.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1.tm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39.jpeg"/><Relationship Id="rId4" Type="http://schemas.openxmlformats.org/officeDocument/2006/relationships/image" Target="../media/image52.jpeg"/></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55.jpeg"/></Relationships>
</file>

<file path=ppt/slides/_rels/slide36.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png"/><Relationship Id="rId7" Type="http://schemas.openxmlformats.org/officeDocument/2006/relationships/diagramColors" Target="../diagrams/colors1.xml"/><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24090" y="233138"/>
            <a:ext cx="2237820" cy="1353457"/>
          </a:xfrm>
          <a:prstGeom prst="rect">
            <a:avLst/>
          </a:prstGeom>
        </p:spPr>
      </p:pic>
      <p:pic>
        <p:nvPicPr>
          <p:cNvPr id="5" name="Picture 2" descr="Серебряный ход кисти яркого блеска или абстрактный мазок лиманды с  текстурой Smudge на белой предпосылке Изолированное блестящее Стоковое  Изображение - изображение насчитывающей наконечников, творческо: 105332803"/>
          <p:cNvPicPr>
            <a:picLocks noChangeAspect="1" noChangeArrowheads="1"/>
          </p:cNvPicPr>
          <p:nvPr/>
        </p:nvPicPr>
        <p:blipFill>
          <a:blip r:embed="rId3">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330139">
            <a:off x="620375" y="-542635"/>
            <a:ext cx="8692487" cy="7000018"/>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1"/>
          <p:cNvSpPr>
            <a:spLocks noGrp="1"/>
          </p:cNvSpPr>
          <p:nvPr>
            <p:ph type="ctrTitle"/>
          </p:nvPr>
        </p:nvSpPr>
        <p:spPr>
          <a:xfrm>
            <a:off x="1143000" y="1586595"/>
            <a:ext cx="7357916" cy="2893325"/>
          </a:xfrm>
          <a:effectLst>
            <a:glow rad="63500">
              <a:schemeClr val="accent5">
                <a:satMod val="175000"/>
                <a:alpha val="40000"/>
              </a:schemeClr>
            </a:glow>
          </a:effectLst>
        </p:spPr>
        <p:txBody>
          <a:bodyPr>
            <a:noAutofit/>
          </a:bodyPr>
          <a:lstStyle/>
          <a:p>
            <a:r>
              <a:rPr lang="uk-UA" sz="4800" b="1" dirty="0">
                <a:ln w="9525">
                  <a:solidFill>
                    <a:schemeClr val="bg1"/>
                  </a:solidFill>
                  <a:prstDash val="solid"/>
                </a:ln>
                <a:solidFill>
                  <a:srgbClr val="CC00CC"/>
                </a:solidFill>
                <a:effectLst>
                  <a:outerShdw blurRad="12700" dist="38100" dir="2700000" algn="tl" rotWithShape="0">
                    <a:schemeClr val="bg1">
                      <a:lumMod val="50000"/>
                    </a:schemeClr>
                  </a:outerShdw>
                </a:effectLst>
                <a:latin typeface="Century Schoolbook" panose="02040604050505020304" pitchFamily="18" charset="0"/>
              </a:rPr>
              <a:t> </a:t>
            </a:r>
            <a:r>
              <a:rPr lang="uk-UA" sz="5400" dirty="0">
                <a:ln w="0"/>
                <a:solidFill>
                  <a:srgbClr val="C00000"/>
                </a:solidFill>
                <a:effectLst>
                  <a:outerShdw blurRad="38100" dist="19050" dir="2700000" algn="tl" rotWithShape="0">
                    <a:schemeClr val="dk1">
                      <a:alpha val="40000"/>
                    </a:schemeClr>
                  </a:outerShdw>
                </a:effectLst>
                <a:latin typeface="Century Schoolbook" panose="02040604050505020304" pitchFamily="18" charset="0"/>
              </a:rPr>
              <a:t>ЗОВНІШНЄ НЕЗАЛЕЖНЕ </a:t>
            </a:r>
            <a:r>
              <a:rPr lang="uk-UA" sz="5400" dirty="0" smtClean="0">
                <a:ln w="0"/>
                <a:solidFill>
                  <a:srgbClr val="C00000"/>
                </a:solidFill>
                <a:effectLst>
                  <a:outerShdw blurRad="38100" dist="19050" dir="2700000" algn="tl" rotWithShape="0">
                    <a:schemeClr val="dk1">
                      <a:alpha val="40000"/>
                    </a:schemeClr>
                  </a:outerShdw>
                </a:effectLst>
                <a:latin typeface="Century Schoolbook" panose="02040604050505020304" pitchFamily="18" charset="0"/>
              </a:rPr>
              <a:t>ОЦІНЮВАННЯ</a:t>
            </a:r>
            <a:r>
              <a:rPr lang="en-US" sz="5400" dirty="0" smtClean="0">
                <a:ln w="0"/>
                <a:solidFill>
                  <a:srgbClr val="C00000"/>
                </a:solidFill>
                <a:effectLst>
                  <a:outerShdw blurRad="38100" dist="19050" dir="2700000" algn="tl" rotWithShape="0">
                    <a:schemeClr val="dk1">
                      <a:alpha val="40000"/>
                    </a:schemeClr>
                  </a:outerShdw>
                </a:effectLst>
                <a:latin typeface="Century Schoolbook" panose="02040604050505020304" pitchFamily="18" charset="0"/>
              </a:rPr>
              <a:t>-</a:t>
            </a:r>
            <a:r>
              <a:rPr lang="uk-UA" sz="5400" dirty="0" smtClean="0">
                <a:ln w="0"/>
                <a:solidFill>
                  <a:srgbClr val="C00000"/>
                </a:solidFill>
                <a:effectLst>
                  <a:outerShdw blurRad="38100" dist="19050" dir="2700000" algn="tl" rotWithShape="0">
                    <a:schemeClr val="dk1">
                      <a:alpha val="40000"/>
                    </a:schemeClr>
                  </a:outerShdw>
                </a:effectLst>
                <a:latin typeface="Century Schoolbook" panose="02040604050505020304" pitchFamily="18" charset="0"/>
              </a:rPr>
              <a:t>2022</a:t>
            </a:r>
            <a:endParaRPr lang="en-US" sz="5400" dirty="0">
              <a:ln w="9525">
                <a:solidFill>
                  <a:schemeClr val="bg1"/>
                </a:solidFill>
                <a:prstDash val="solid"/>
              </a:ln>
              <a:solidFill>
                <a:srgbClr val="C00000"/>
              </a:solidFill>
              <a:effectLst>
                <a:outerShdw blurRad="38100" dist="38100" dir="2700000" algn="tl">
                  <a:srgbClr val="000000">
                    <a:alpha val="43137"/>
                  </a:srgbClr>
                </a:outerShdw>
              </a:effectLst>
              <a:latin typeface="Century Schoolbook" panose="02040604050505020304" pitchFamily="18" charset="0"/>
            </a:endParaRPr>
          </a:p>
        </p:txBody>
      </p:sp>
    </p:spTree>
    <p:extLst>
      <p:ext uri="{BB962C8B-B14F-4D97-AF65-F5344CB8AC3E}">
        <p14:creationId xmlns:p14="http://schemas.microsoft.com/office/powerpoint/2010/main" val="24806521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Фрагмент екрана"/>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saturation sat="400000"/>
                    </a14:imgEffect>
                  </a14:imgLayer>
                </a14:imgProps>
              </a:ext>
              <a:ext uri="{28A0092B-C50C-407E-A947-70E740481C1C}">
                <a14:useLocalDpi xmlns:a14="http://schemas.microsoft.com/office/drawing/2010/main" val="0"/>
              </a:ext>
            </a:extLst>
          </a:blip>
          <a:srcRect b="11562"/>
          <a:stretch/>
        </p:blipFill>
        <p:spPr>
          <a:xfrm>
            <a:off x="1295400" y="3400162"/>
            <a:ext cx="6893419" cy="3090071"/>
          </a:xfrm>
          <a:prstGeom prst="rect">
            <a:avLst/>
          </a:prstGeom>
        </p:spPr>
      </p:pic>
      <p:pic>
        <p:nvPicPr>
          <p:cNvPr id="56" name="Рисунок 55"/>
          <p:cNvPicPr>
            <a:picLocks noChangeAspect="1"/>
          </p:cNvPicPr>
          <p:nvPr/>
        </p:nvPicPr>
        <p:blipFill>
          <a:blip r:embed="rId4"/>
          <a:stretch>
            <a:fillRect/>
          </a:stretch>
        </p:blipFill>
        <p:spPr>
          <a:xfrm>
            <a:off x="7220677" y="234225"/>
            <a:ext cx="1486439" cy="899015"/>
          </a:xfrm>
          <a:prstGeom prst="rect">
            <a:avLst/>
          </a:prstGeom>
        </p:spPr>
      </p:pic>
      <p:sp>
        <p:nvSpPr>
          <p:cNvPr id="3" name="TextBox 2"/>
          <p:cNvSpPr txBox="1"/>
          <p:nvPr/>
        </p:nvSpPr>
        <p:spPr>
          <a:xfrm>
            <a:off x="457200" y="234225"/>
            <a:ext cx="7663211" cy="1446550"/>
          </a:xfrm>
          <a:prstGeom prst="rect">
            <a:avLst/>
          </a:prstGeom>
          <a:noFill/>
        </p:spPr>
        <p:txBody>
          <a:bodyPr wrap="square" rtlCol="0">
            <a:spAutoFit/>
          </a:bodyPr>
          <a:lstStyle/>
          <a:p>
            <a:pPr algn="ctr">
              <a:defRPr/>
            </a:pPr>
            <a:r>
              <a:rPr lang="uk-UA" altLang="ko-KR" sz="3200" dirty="0">
                <a:solidFill>
                  <a:srgbClr val="002060"/>
                </a:solidFill>
                <a:effectLst>
                  <a:outerShdw blurRad="38100" dist="38100" dir="2700000" algn="tl">
                    <a:srgbClr val="C0C0C0"/>
                  </a:outerShdw>
                </a:effectLst>
                <a:latin typeface="Times New Roman" panose="02020603050405020304" pitchFamily="18" charset="0"/>
                <a:ea typeface="Gulim"/>
                <a:cs typeface="Times New Roman" panose="02020603050405020304" pitchFamily="18" charset="0"/>
              </a:rPr>
              <a:t>Реєстрація на ЗНО </a:t>
            </a:r>
          </a:p>
          <a:p>
            <a:pPr algn="ctr">
              <a:defRPr/>
            </a:pPr>
            <a:r>
              <a:rPr lang="uk-UA" altLang="ru-RU" sz="2400" dirty="0">
                <a:solidFill>
                  <a:srgbClr val="002060"/>
                </a:solidFill>
                <a:effectLst>
                  <a:outerShdw blurRad="38100" dist="38100" dir="2700000" algn="tl">
                    <a:srgbClr val="C0C0C0"/>
                  </a:outerShdw>
                </a:effectLst>
                <a:latin typeface="Times New Roman" panose="02020603050405020304" pitchFamily="18" charset="0"/>
                <a:ea typeface="Gulim"/>
              </a:rPr>
              <a:t> </a:t>
            </a:r>
            <a:r>
              <a:rPr lang="uk-UA" altLang="ru-RU" sz="1600" dirty="0">
                <a:solidFill>
                  <a:srgbClr val="002060"/>
                </a:solidFill>
                <a:latin typeface="Times New Roman" panose="02020603050405020304" pitchFamily="18" charset="0"/>
                <a:ea typeface="Gulim"/>
                <a:cs typeface="Times New Roman" panose="02020603050405020304" pitchFamily="18" charset="0"/>
              </a:rPr>
              <a:t>Відкрити сторінку </a:t>
            </a:r>
            <a:r>
              <a:rPr lang="uk-UA" altLang="ru-RU" sz="1600" dirty="0">
                <a:solidFill>
                  <a:srgbClr val="C00000"/>
                </a:solidFill>
                <a:effectLst>
                  <a:outerShdw blurRad="38100" dist="38100" dir="2700000" algn="tl">
                    <a:srgbClr val="000000">
                      <a:alpha val="43137"/>
                    </a:srgbClr>
                  </a:outerShdw>
                </a:effectLst>
                <a:latin typeface="Times New Roman" panose="02020603050405020304" pitchFamily="18" charset="0"/>
                <a:ea typeface="Gulim"/>
                <a:cs typeface="Times New Roman" panose="02020603050405020304" pitchFamily="18" charset="0"/>
              </a:rPr>
              <a:t>“</a:t>
            </a:r>
            <a:r>
              <a:rPr lang="uk-UA" altLang="ru-RU" sz="1600" dirty="0" smtClean="0">
                <a:solidFill>
                  <a:srgbClr val="C00000"/>
                </a:solidFill>
                <a:effectLst>
                  <a:outerShdw blurRad="38100" dist="38100" dir="2700000" algn="tl">
                    <a:srgbClr val="000000">
                      <a:alpha val="43137"/>
                    </a:srgbClr>
                  </a:outerShdw>
                </a:effectLst>
                <a:latin typeface="Times New Roman" panose="02020603050405020304" pitchFamily="18" charset="0"/>
                <a:ea typeface="Gulim"/>
                <a:cs typeface="Times New Roman" panose="02020603050405020304" pitchFamily="18" charset="0"/>
              </a:rPr>
              <a:t>Реєстрація-2022”</a:t>
            </a:r>
            <a:r>
              <a:rPr lang="uk-UA" altLang="ru-RU" sz="1600" dirty="0" smtClean="0">
                <a:solidFill>
                  <a:srgbClr val="C00000"/>
                </a:solidFill>
                <a:latin typeface="Times New Roman" panose="02020603050405020304" pitchFamily="18" charset="0"/>
                <a:ea typeface="Gulim"/>
                <a:cs typeface="Times New Roman" panose="02020603050405020304" pitchFamily="18" charset="0"/>
              </a:rPr>
              <a:t>,</a:t>
            </a:r>
            <a:r>
              <a:rPr lang="uk-UA" altLang="ru-RU" sz="1600" dirty="0" smtClean="0">
                <a:solidFill>
                  <a:srgbClr val="C00000"/>
                </a:solidFill>
                <a:effectLst>
                  <a:outerShdw blurRad="38100" dist="38100" dir="2700000" algn="tl">
                    <a:srgbClr val="000000">
                      <a:alpha val="43137"/>
                    </a:srgbClr>
                  </a:outerShdw>
                </a:effectLst>
                <a:latin typeface="Times New Roman" panose="02020603050405020304" pitchFamily="18" charset="0"/>
                <a:ea typeface="Gulim"/>
                <a:cs typeface="Times New Roman" panose="02020603050405020304" pitchFamily="18" charset="0"/>
              </a:rPr>
              <a:t> </a:t>
            </a:r>
            <a:r>
              <a:rPr lang="uk-UA" altLang="ru-RU" sz="1600" dirty="0">
                <a:solidFill>
                  <a:srgbClr val="002060"/>
                </a:solidFill>
                <a:latin typeface="Times New Roman" panose="02020603050405020304" pitchFamily="18" charset="0"/>
                <a:ea typeface="Gulim"/>
                <a:cs typeface="Times New Roman" panose="02020603050405020304" pitchFamily="18" charset="0"/>
              </a:rPr>
              <a:t>розміщену на</a:t>
            </a:r>
            <a:r>
              <a:rPr lang="en-US" altLang="ru-RU" sz="1600" dirty="0">
                <a:solidFill>
                  <a:srgbClr val="002060"/>
                </a:solidFill>
                <a:latin typeface="Times New Roman" panose="02020603050405020304" pitchFamily="18" charset="0"/>
                <a:ea typeface="Gulim"/>
                <a:cs typeface="Times New Roman" panose="02020603050405020304" pitchFamily="18" charset="0"/>
              </a:rPr>
              <a:t> </a:t>
            </a:r>
            <a:r>
              <a:rPr lang="uk-UA" altLang="ru-RU" sz="1600" dirty="0">
                <a:solidFill>
                  <a:srgbClr val="002060"/>
                </a:solidFill>
                <a:latin typeface="Times New Roman" panose="02020603050405020304" pitchFamily="18" charset="0"/>
                <a:ea typeface="Gulim"/>
                <a:cs typeface="Times New Roman" panose="02020603050405020304" pitchFamily="18" charset="0"/>
              </a:rPr>
              <a:t>сайті КРЦОЯО </a:t>
            </a:r>
            <a:br>
              <a:rPr lang="uk-UA" altLang="ru-RU" sz="1600" dirty="0">
                <a:solidFill>
                  <a:srgbClr val="002060"/>
                </a:solidFill>
                <a:latin typeface="Times New Roman" panose="02020603050405020304" pitchFamily="18" charset="0"/>
                <a:ea typeface="Gulim"/>
                <a:cs typeface="Times New Roman" panose="02020603050405020304" pitchFamily="18" charset="0"/>
              </a:rPr>
            </a:br>
            <a:r>
              <a:rPr lang="en-US" altLang="ru-RU" sz="1600" b="1" dirty="0">
                <a:solidFill>
                  <a:srgbClr val="C00000"/>
                </a:solidFill>
                <a:latin typeface="Times New Roman" panose="02020603050405020304" pitchFamily="18" charset="0"/>
                <a:ea typeface="Gulim"/>
                <a:cs typeface="Times New Roman" panose="02020603050405020304" pitchFamily="18" charset="0"/>
              </a:rPr>
              <a:t>http://k</a:t>
            </a:r>
            <a:r>
              <a:rPr lang="uk-UA" altLang="ru-RU" sz="1600" b="1" dirty="0" err="1">
                <a:solidFill>
                  <a:srgbClr val="C00000"/>
                </a:solidFill>
                <a:latin typeface="Times New Roman" panose="02020603050405020304" pitchFamily="18" charset="0"/>
                <a:ea typeface="Gulim"/>
                <a:cs typeface="Times New Roman" panose="02020603050405020304" pitchFamily="18" charset="0"/>
              </a:rPr>
              <a:t>уі</a:t>
            </a:r>
            <a:r>
              <a:rPr lang="en-US" altLang="ru-RU" sz="1600" b="1" dirty="0">
                <a:solidFill>
                  <a:srgbClr val="C00000"/>
                </a:solidFill>
                <a:latin typeface="Times New Roman" panose="02020603050405020304" pitchFamily="18" charset="0"/>
                <a:ea typeface="Gulim"/>
                <a:cs typeface="Times New Roman" panose="02020603050405020304" pitchFamily="18" charset="0"/>
              </a:rPr>
              <a:t>vtest.org.ua/</a:t>
            </a:r>
            <a:r>
              <a:rPr lang="uk-UA" altLang="ru-RU" sz="1600" dirty="0">
                <a:solidFill>
                  <a:srgbClr val="002060"/>
                </a:solidFill>
                <a:effectLst>
                  <a:outerShdw blurRad="38100" dist="38100" dir="2700000" algn="tl">
                    <a:srgbClr val="C0C0C0"/>
                  </a:outerShdw>
                </a:effectLst>
                <a:latin typeface="Times New Roman" panose="02020603050405020304" pitchFamily="18" charset="0"/>
                <a:ea typeface="Gulim"/>
                <a:cs typeface="Times New Roman" panose="02020603050405020304" pitchFamily="18" charset="0"/>
              </a:rPr>
              <a:t/>
            </a:r>
            <a:br>
              <a:rPr lang="uk-UA" altLang="ru-RU" sz="1600" dirty="0">
                <a:solidFill>
                  <a:srgbClr val="002060"/>
                </a:solidFill>
                <a:effectLst>
                  <a:outerShdw blurRad="38100" dist="38100" dir="2700000" algn="tl">
                    <a:srgbClr val="C0C0C0"/>
                  </a:outerShdw>
                </a:effectLst>
                <a:latin typeface="Times New Roman" panose="02020603050405020304" pitchFamily="18" charset="0"/>
                <a:ea typeface="Gulim"/>
                <a:cs typeface="Times New Roman" panose="02020603050405020304" pitchFamily="18" charset="0"/>
              </a:rPr>
            </a:br>
            <a:r>
              <a:rPr lang="uk-UA" altLang="ru-RU" sz="1600" dirty="0">
                <a:solidFill>
                  <a:srgbClr val="002060"/>
                </a:solidFill>
                <a:effectLst>
                  <a:outerShdw blurRad="38100" dist="38100" dir="2700000" algn="tl">
                    <a:srgbClr val="C0C0C0"/>
                  </a:outerShdw>
                </a:effectLst>
                <a:latin typeface="Times New Roman" panose="02020603050405020304" pitchFamily="18" charset="0"/>
                <a:ea typeface="Gulim"/>
                <a:cs typeface="Times New Roman" panose="02020603050405020304" pitchFamily="18" charset="0"/>
              </a:rPr>
              <a:t> </a:t>
            </a:r>
            <a:r>
              <a:rPr lang="uk-UA" altLang="ru-RU" sz="1600" dirty="0">
                <a:solidFill>
                  <a:srgbClr val="002060"/>
                </a:solidFill>
                <a:latin typeface="Times New Roman" panose="02020603050405020304" pitchFamily="18" charset="0"/>
                <a:ea typeface="Gulim"/>
                <a:cs typeface="Times New Roman" panose="02020603050405020304" pitchFamily="18" charset="0"/>
              </a:rPr>
              <a:t>ввести персональні дані, сформувати реєстраційну картку</a:t>
            </a:r>
            <a:endParaRPr lang="uk-UA" altLang="ko-KR" sz="1600" dirty="0">
              <a:solidFill>
                <a:srgbClr val="002060"/>
              </a:solidFill>
              <a:latin typeface="Times New Roman" panose="02020603050405020304" pitchFamily="18" charset="0"/>
              <a:ea typeface="Gulim"/>
              <a:cs typeface="Times New Roman" panose="02020603050405020304" pitchFamily="18" charset="0"/>
            </a:endParaRPr>
          </a:p>
        </p:txBody>
      </p:sp>
      <p:pic>
        <p:nvPicPr>
          <p:cNvPr id="7" name="Рисунок 6"/>
          <p:cNvPicPr>
            <a:picLocks noChangeAspect="1"/>
          </p:cNvPicPr>
          <p:nvPr/>
        </p:nvPicPr>
        <p:blipFill>
          <a:blip r:embed="rId5"/>
          <a:stretch>
            <a:fillRect/>
          </a:stretch>
        </p:blipFill>
        <p:spPr>
          <a:xfrm>
            <a:off x="1295400" y="1897868"/>
            <a:ext cx="5765339" cy="1502294"/>
          </a:xfrm>
          <a:prstGeom prst="rect">
            <a:avLst/>
          </a:prstGeom>
        </p:spPr>
      </p:pic>
      <p:cxnSp>
        <p:nvCxnSpPr>
          <p:cNvPr id="14" name="Пряма зі стрілкою 13"/>
          <p:cNvCxnSpPr/>
          <p:nvPr/>
        </p:nvCxnSpPr>
        <p:spPr>
          <a:xfrm>
            <a:off x="2209800" y="3453665"/>
            <a:ext cx="841530" cy="264076"/>
          </a:xfrm>
          <a:prstGeom prst="straightConnector1">
            <a:avLst/>
          </a:prstGeom>
          <a:ln w="28575">
            <a:solidFill>
              <a:srgbClr val="AE0001"/>
            </a:solidFill>
            <a:tailEnd type="triangle"/>
          </a:ln>
        </p:spPr>
        <p:style>
          <a:lnRef idx="1">
            <a:schemeClr val="accent1"/>
          </a:lnRef>
          <a:fillRef idx="0">
            <a:schemeClr val="accent1"/>
          </a:fillRef>
          <a:effectRef idx="0">
            <a:schemeClr val="accent1"/>
          </a:effectRef>
          <a:fontRef idx="minor">
            <a:schemeClr val="tx1"/>
          </a:fontRef>
        </p:style>
      </p:cxnSp>
      <p:sp>
        <p:nvSpPr>
          <p:cNvPr id="5" name="Прямокутник 4"/>
          <p:cNvSpPr/>
          <p:nvPr/>
        </p:nvSpPr>
        <p:spPr>
          <a:xfrm>
            <a:off x="3536537" y="69546"/>
            <a:ext cx="1939954" cy="584775"/>
          </a:xfrm>
          <a:prstGeom prst="rect">
            <a:avLst/>
          </a:prstGeom>
        </p:spPr>
        <p:txBody>
          <a:bodyPr wrap="none">
            <a:spAutoFit/>
          </a:bodyPr>
          <a:lstStyle/>
          <a:p>
            <a:pPr algn="ctr"/>
            <a:r>
              <a:rPr lang="uk-UA" sz="3200" dirty="0" smtClean="0">
                <a:latin typeface="Times New Roman" panose="02020603050405020304" pitchFamily="18" charset="0"/>
                <a:cs typeface="Times New Roman" panose="02020603050405020304" pitchFamily="18" charset="0"/>
              </a:rPr>
              <a:t>ЗНО-2021</a:t>
            </a:r>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442141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Фрагмент екрана"/>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saturation sat="400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304800" y="95534"/>
            <a:ext cx="8634483" cy="6652908"/>
          </a:xfrm>
          <a:prstGeom prst="rect">
            <a:avLst/>
          </a:prstGeom>
        </p:spPr>
      </p:pic>
    </p:spTree>
    <p:extLst>
      <p:ext uri="{BB962C8B-B14F-4D97-AF65-F5344CB8AC3E}">
        <p14:creationId xmlns:p14="http://schemas.microsoft.com/office/powerpoint/2010/main" val="14504951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Місце для вмісту 3" descr="Фрагмент екрана"/>
          <p:cNvPicPr>
            <a:picLocks noGrp="1" noChangeAspect="1"/>
          </p:cNvPicPr>
          <p:nvPr>
            <p:ph idx="1"/>
          </p:nvPr>
        </p:nvPicPr>
        <p:blipFill rotWithShape="1">
          <a:blip r:embed="rId2">
            <a:extLst>
              <a:ext uri="{BEBA8EAE-BF5A-486C-A8C5-ECC9F3942E4B}">
                <a14:imgProps xmlns:a14="http://schemas.microsoft.com/office/drawing/2010/main">
                  <a14:imgLayer r:embed="rId3">
                    <a14:imgEffect>
                      <a14:sharpenSoften amount="50000"/>
                    </a14:imgEffect>
                    <a14:imgEffect>
                      <a14:saturation sat="400000"/>
                    </a14:imgEffect>
                  </a14:imgLayer>
                </a14:imgProps>
              </a:ext>
              <a:ext uri="{28A0092B-C50C-407E-A947-70E740481C1C}">
                <a14:useLocalDpi xmlns:a14="http://schemas.microsoft.com/office/drawing/2010/main" val="0"/>
              </a:ext>
            </a:extLst>
          </a:blip>
          <a:stretch/>
        </p:blipFill>
        <p:spPr>
          <a:xfrm>
            <a:off x="423081" y="0"/>
            <a:ext cx="8434316" cy="6740742"/>
          </a:xfrm>
        </p:spPr>
      </p:pic>
    </p:spTree>
    <p:extLst>
      <p:ext uri="{BB962C8B-B14F-4D97-AF65-F5344CB8AC3E}">
        <p14:creationId xmlns:p14="http://schemas.microsoft.com/office/powerpoint/2010/main" val="29812948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Фрагмент екрана"/>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saturation sat="359000"/>
                    </a14:imgEffect>
                  </a14:imgLayer>
                </a14:imgProps>
              </a:ext>
              <a:ext uri="{28A0092B-C50C-407E-A947-70E740481C1C}">
                <a14:useLocalDpi xmlns:a14="http://schemas.microsoft.com/office/drawing/2010/main" val="0"/>
              </a:ext>
            </a:extLst>
          </a:blip>
          <a:stretch>
            <a:fillRect/>
          </a:stretch>
        </p:blipFill>
        <p:spPr>
          <a:xfrm>
            <a:off x="3054779" y="2008721"/>
            <a:ext cx="3609759" cy="4670209"/>
          </a:xfrm>
          <a:prstGeom prst="rect">
            <a:avLst/>
          </a:prstGeom>
        </p:spPr>
      </p:pic>
      <p:pic>
        <p:nvPicPr>
          <p:cNvPr id="56" name="Рисунок 55"/>
          <p:cNvPicPr>
            <a:picLocks noChangeAspect="1"/>
          </p:cNvPicPr>
          <p:nvPr/>
        </p:nvPicPr>
        <p:blipFill>
          <a:blip r:embed="rId4"/>
          <a:stretch>
            <a:fillRect/>
          </a:stretch>
        </p:blipFill>
        <p:spPr>
          <a:xfrm>
            <a:off x="7554781" y="408150"/>
            <a:ext cx="1486439" cy="899015"/>
          </a:xfrm>
          <a:prstGeom prst="rect">
            <a:avLst/>
          </a:prstGeom>
        </p:spPr>
      </p:pic>
      <p:sp>
        <p:nvSpPr>
          <p:cNvPr id="21" name="Прямокутник 20"/>
          <p:cNvSpPr/>
          <p:nvPr/>
        </p:nvSpPr>
        <p:spPr>
          <a:xfrm>
            <a:off x="3769269" y="279870"/>
            <a:ext cx="1939954" cy="584775"/>
          </a:xfrm>
          <a:prstGeom prst="rect">
            <a:avLst/>
          </a:prstGeom>
        </p:spPr>
        <p:txBody>
          <a:bodyPr wrap="none">
            <a:spAutoFit/>
          </a:bodyPr>
          <a:lstStyle/>
          <a:p>
            <a:pPr algn="ctr"/>
            <a:r>
              <a:rPr lang="uk-UA" sz="3200" dirty="0" smtClean="0">
                <a:latin typeface="Times New Roman" panose="02020603050405020304" pitchFamily="18" charset="0"/>
                <a:cs typeface="Times New Roman" panose="02020603050405020304" pitchFamily="18" charset="0"/>
              </a:rPr>
              <a:t>ЗНО-2021</a:t>
            </a:r>
            <a:endParaRPr lang="ru-RU" sz="3200" dirty="0">
              <a:latin typeface="Times New Roman" panose="02020603050405020304" pitchFamily="18" charset="0"/>
              <a:cs typeface="Times New Roman" panose="02020603050405020304" pitchFamily="18" charset="0"/>
            </a:endParaRPr>
          </a:p>
        </p:txBody>
      </p:sp>
      <p:sp>
        <p:nvSpPr>
          <p:cNvPr id="22" name="Округлений прямокутник 21"/>
          <p:cNvSpPr/>
          <p:nvPr/>
        </p:nvSpPr>
        <p:spPr>
          <a:xfrm>
            <a:off x="6653297" y="4529874"/>
            <a:ext cx="1436638" cy="487511"/>
          </a:xfrm>
          <a:prstGeom prst="round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sz="1350" dirty="0">
              <a:solidFill>
                <a:srgbClr val="C00000"/>
              </a:solidFill>
              <a:latin typeface="Cambria" panose="02040503050406030204" pitchFamily="18" charset="0"/>
              <a:ea typeface="Cambria" panose="02040503050406030204" pitchFamily="18" charset="0"/>
            </a:endParaRPr>
          </a:p>
        </p:txBody>
      </p:sp>
      <p:sp>
        <p:nvSpPr>
          <p:cNvPr id="23" name="Округлений прямокутник 22"/>
          <p:cNvSpPr/>
          <p:nvPr/>
        </p:nvSpPr>
        <p:spPr>
          <a:xfrm>
            <a:off x="6695432" y="3729034"/>
            <a:ext cx="2261255" cy="642279"/>
          </a:xfrm>
          <a:prstGeom prst="round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sz="1350" dirty="0">
              <a:solidFill>
                <a:srgbClr val="C00000"/>
              </a:solidFill>
              <a:latin typeface="Cambria" panose="02040503050406030204" pitchFamily="18" charset="0"/>
              <a:ea typeface="Cambria" panose="02040503050406030204" pitchFamily="18" charset="0"/>
            </a:endParaRPr>
          </a:p>
        </p:txBody>
      </p:sp>
      <p:sp>
        <p:nvSpPr>
          <p:cNvPr id="24" name="Округлений прямокутник 23"/>
          <p:cNvSpPr/>
          <p:nvPr/>
        </p:nvSpPr>
        <p:spPr>
          <a:xfrm>
            <a:off x="6983546" y="2931591"/>
            <a:ext cx="2093036" cy="455907"/>
          </a:xfrm>
          <a:prstGeom prst="round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sz="1350" dirty="0">
              <a:solidFill>
                <a:srgbClr val="C00000"/>
              </a:solidFill>
              <a:latin typeface="Cambria" panose="02040503050406030204" pitchFamily="18" charset="0"/>
              <a:ea typeface="Cambria" panose="02040503050406030204" pitchFamily="18" charset="0"/>
            </a:endParaRPr>
          </a:p>
        </p:txBody>
      </p:sp>
      <p:sp>
        <p:nvSpPr>
          <p:cNvPr id="25" name="Округлений прямокутник 24"/>
          <p:cNvSpPr/>
          <p:nvPr/>
        </p:nvSpPr>
        <p:spPr>
          <a:xfrm>
            <a:off x="7520049" y="2186472"/>
            <a:ext cx="1436638" cy="557381"/>
          </a:xfrm>
          <a:prstGeom prst="round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sz="1350" dirty="0">
              <a:solidFill>
                <a:srgbClr val="C00000"/>
              </a:solidFill>
              <a:latin typeface="Cambria" panose="02040503050406030204" pitchFamily="18" charset="0"/>
              <a:ea typeface="Cambria" panose="02040503050406030204" pitchFamily="18" charset="0"/>
            </a:endParaRPr>
          </a:p>
        </p:txBody>
      </p:sp>
      <p:sp>
        <p:nvSpPr>
          <p:cNvPr id="26" name="Прямокутник 25"/>
          <p:cNvSpPr/>
          <p:nvPr/>
        </p:nvSpPr>
        <p:spPr>
          <a:xfrm>
            <a:off x="7170453" y="2252950"/>
            <a:ext cx="2135830" cy="484748"/>
          </a:xfrm>
          <a:prstGeom prst="rect">
            <a:avLst/>
          </a:prstGeom>
          <a:noFill/>
        </p:spPr>
        <p:txBody>
          <a:bodyPr wrap="square" lIns="68580" tIns="34290" rIns="68580" bIns="34290">
            <a:spAutoFit/>
            <a:scene3d>
              <a:camera prst="orthographicFront"/>
              <a:lightRig rig="harsh" dir="t"/>
            </a:scene3d>
            <a:sp3d extrusionH="57150" prstMaterial="matte">
              <a:bevelT w="63500" h="12700" prst="angle"/>
              <a:contourClr>
                <a:schemeClr val="bg1">
                  <a:lumMod val="65000"/>
                </a:schemeClr>
              </a:contourClr>
            </a:sp3d>
          </a:bodyPr>
          <a:lstStyle/>
          <a:p>
            <a:pPr algn="ctr"/>
            <a:r>
              <a:rPr lang="uk-UA" sz="1350" dirty="0">
                <a:ln/>
                <a:latin typeface="Cambria" panose="02040503050406030204" pitchFamily="18" charset="0"/>
                <a:ea typeface="Cambria" panose="02040503050406030204" pitchFamily="18" charset="0"/>
                <a:cs typeface="Times New Roman" panose="02020603050405020304" pitchFamily="18" charset="0"/>
              </a:rPr>
              <a:t>Прізвище, ім</a:t>
            </a:r>
            <a:r>
              <a:rPr lang="en-US" sz="1350" dirty="0">
                <a:ln/>
                <a:latin typeface="Cambria" panose="02040503050406030204" pitchFamily="18" charset="0"/>
                <a:ea typeface="Cambria" panose="02040503050406030204" pitchFamily="18" charset="0"/>
                <a:cs typeface="Times New Roman" panose="02020603050405020304" pitchFamily="18" charset="0"/>
              </a:rPr>
              <a:t>’</a:t>
            </a:r>
            <a:r>
              <a:rPr lang="ru-RU" sz="1350" dirty="0">
                <a:ln/>
                <a:latin typeface="Cambria" panose="02040503050406030204" pitchFamily="18" charset="0"/>
                <a:ea typeface="Cambria" panose="02040503050406030204" pitchFamily="18" charset="0"/>
                <a:cs typeface="Times New Roman" panose="02020603050405020304" pitchFamily="18" charset="0"/>
              </a:rPr>
              <a:t>я, по батьков</a:t>
            </a:r>
            <a:r>
              <a:rPr lang="uk-UA" sz="1350" dirty="0">
                <a:ln/>
                <a:latin typeface="Cambria" panose="02040503050406030204" pitchFamily="18" charset="0"/>
                <a:ea typeface="Cambria" panose="02040503050406030204" pitchFamily="18" charset="0"/>
                <a:cs typeface="Times New Roman" panose="02020603050405020304" pitchFamily="18" charset="0"/>
              </a:rPr>
              <a:t>і</a:t>
            </a:r>
          </a:p>
        </p:txBody>
      </p:sp>
      <p:sp>
        <p:nvSpPr>
          <p:cNvPr id="27" name="Прямокутник 26"/>
          <p:cNvSpPr/>
          <p:nvPr/>
        </p:nvSpPr>
        <p:spPr>
          <a:xfrm>
            <a:off x="6626721" y="3704941"/>
            <a:ext cx="2329966" cy="692497"/>
          </a:xfrm>
          <a:prstGeom prst="rect">
            <a:avLst/>
          </a:prstGeom>
          <a:noFill/>
        </p:spPr>
        <p:txBody>
          <a:bodyPr wrap="square" lIns="68580" tIns="34290" rIns="68580" bIns="34290">
            <a:spAutoFit/>
            <a:scene3d>
              <a:camera prst="orthographicFront"/>
              <a:lightRig rig="harsh" dir="t"/>
            </a:scene3d>
            <a:sp3d extrusionH="57150" prstMaterial="matte">
              <a:bevelT w="63500" h="12700" prst="angle"/>
              <a:contourClr>
                <a:schemeClr val="bg1">
                  <a:lumMod val="65000"/>
                </a:schemeClr>
              </a:contourClr>
            </a:sp3d>
          </a:bodyPr>
          <a:lstStyle/>
          <a:p>
            <a:pPr algn="ctr"/>
            <a:r>
              <a:rPr lang="uk-UA" sz="1350" dirty="0">
                <a:ln/>
                <a:latin typeface="Cambria" panose="02040503050406030204" pitchFamily="18" charset="0"/>
                <a:ea typeface="Cambria" panose="02040503050406030204" pitchFamily="18" charset="0"/>
                <a:cs typeface="Times New Roman" panose="02020603050405020304" pitchFamily="18" charset="0"/>
              </a:rPr>
              <a:t>Серія (за наявності), </a:t>
            </a:r>
            <a:endParaRPr lang="en-US" sz="1350" dirty="0">
              <a:ln/>
              <a:latin typeface="Cambria" panose="02040503050406030204" pitchFamily="18" charset="0"/>
              <a:ea typeface="Cambria" panose="02040503050406030204" pitchFamily="18" charset="0"/>
              <a:cs typeface="Times New Roman" panose="02020603050405020304" pitchFamily="18" charset="0"/>
            </a:endParaRPr>
          </a:p>
          <a:p>
            <a:pPr algn="ctr"/>
            <a:r>
              <a:rPr lang="uk-UA" sz="1350" dirty="0">
                <a:ln/>
                <a:latin typeface="Cambria" panose="02040503050406030204" pitchFamily="18" charset="0"/>
                <a:ea typeface="Cambria" panose="02040503050406030204" pitchFamily="18" charset="0"/>
                <a:cs typeface="Times New Roman" panose="02020603050405020304" pitchFamily="18" charset="0"/>
              </a:rPr>
              <a:t>номер паспортного документа</a:t>
            </a:r>
          </a:p>
        </p:txBody>
      </p:sp>
      <p:sp>
        <p:nvSpPr>
          <p:cNvPr id="28" name="Прямокутник 27"/>
          <p:cNvSpPr/>
          <p:nvPr/>
        </p:nvSpPr>
        <p:spPr>
          <a:xfrm>
            <a:off x="7033291" y="2932114"/>
            <a:ext cx="2066970" cy="484748"/>
          </a:xfrm>
          <a:prstGeom prst="rect">
            <a:avLst/>
          </a:prstGeom>
          <a:noFill/>
        </p:spPr>
        <p:txBody>
          <a:bodyPr wrap="square" lIns="68580" tIns="34290" rIns="68580" bIns="34290">
            <a:spAutoFit/>
            <a:scene3d>
              <a:camera prst="orthographicFront"/>
              <a:lightRig rig="harsh" dir="t"/>
            </a:scene3d>
            <a:sp3d extrusionH="57150" prstMaterial="matte">
              <a:bevelT w="63500" h="12700" prst="angle"/>
              <a:contourClr>
                <a:schemeClr val="bg1">
                  <a:lumMod val="65000"/>
                </a:schemeClr>
              </a:contourClr>
            </a:sp3d>
          </a:bodyPr>
          <a:lstStyle/>
          <a:p>
            <a:pPr algn="ctr"/>
            <a:r>
              <a:rPr lang="uk-UA" sz="1350" dirty="0">
                <a:ln/>
                <a:latin typeface="Cambria" panose="02040503050406030204" pitchFamily="18" charset="0"/>
                <a:ea typeface="Cambria" panose="02040503050406030204" pitchFamily="18" charset="0"/>
                <a:cs typeface="Times New Roman" panose="02020603050405020304" pitchFamily="18" charset="0"/>
              </a:rPr>
              <a:t>Текст заяви, </a:t>
            </a:r>
            <a:endParaRPr lang="uk-UA" sz="1350" dirty="0" smtClean="0">
              <a:ln/>
              <a:latin typeface="Cambria" panose="02040503050406030204" pitchFamily="18" charset="0"/>
              <a:ea typeface="Cambria" panose="02040503050406030204" pitchFamily="18" charset="0"/>
              <a:cs typeface="Times New Roman" panose="02020603050405020304" pitchFamily="18" charset="0"/>
            </a:endParaRPr>
          </a:p>
          <a:p>
            <a:pPr algn="ctr"/>
            <a:r>
              <a:rPr lang="uk-UA" sz="1350" dirty="0" smtClean="0">
                <a:ln/>
                <a:latin typeface="Cambria" panose="02040503050406030204" pitchFamily="18" charset="0"/>
                <a:ea typeface="Cambria" panose="02040503050406030204" pitchFamily="18" charset="0"/>
                <a:cs typeface="Times New Roman" panose="02020603050405020304" pitchFamily="18" charset="0"/>
              </a:rPr>
              <a:t>дата</a:t>
            </a:r>
            <a:r>
              <a:rPr lang="uk-UA" sz="1350" dirty="0">
                <a:ln/>
                <a:latin typeface="Cambria" panose="02040503050406030204" pitchFamily="18" charset="0"/>
                <a:ea typeface="Cambria" panose="02040503050406030204" pitchFamily="18" charset="0"/>
                <a:cs typeface="Times New Roman" panose="02020603050405020304" pitchFamily="18" charset="0"/>
              </a:rPr>
              <a:t>, підпис</a:t>
            </a:r>
          </a:p>
        </p:txBody>
      </p:sp>
      <p:pic>
        <p:nvPicPr>
          <p:cNvPr id="33" name="Рисунок 32"/>
          <p:cNvPicPr>
            <a:picLocks noChangeAspect="1"/>
          </p:cNvPicPr>
          <p:nvPr/>
        </p:nvPicPr>
        <p:blipFill rotWithShape="1">
          <a:blip r:embed="rId5" cstate="print">
            <a:extLst>
              <a:ext uri="{28A0092B-C50C-407E-A947-70E740481C1C}">
                <a14:useLocalDpi xmlns:a14="http://schemas.microsoft.com/office/drawing/2010/main" val="0"/>
              </a:ext>
            </a:extLst>
          </a:blip>
          <a:srcRect r="-234" b="-350"/>
          <a:stretch/>
        </p:blipFill>
        <p:spPr>
          <a:xfrm>
            <a:off x="3279595" y="2275579"/>
            <a:ext cx="464548" cy="532734"/>
          </a:xfrm>
          <a:prstGeom prst="rect">
            <a:avLst/>
          </a:prstGeom>
        </p:spPr>
      </p:pic>
      <p:sp>
        <p:nvSpPr>
          <p:cNvPr id="37" name="Стрілка вліво 36"/>
          <p:cNvSpPr/>
          <p:nvPr/>
        </p:nvSpPr>
        <p:spPr>
          <a:xfrm>
            <a:off x="6446438" y="2423419"/>
            <a:ext cx="1004274" cy="51634"/>
          </a:xfrm>
          <a:prstGeom prst="leftArrow">
            <a:avLst/>
          </a:prstGeom>
          <a:solidFill>
            <a:srgbClr val="FF0000"/>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sz="1350" dirty="0"/>
          </a:p>
        </p:txBody>
      </p:sp>
      <p:pic>
        <p:nvPicPr>
          <p:cNvPr id="38" name="Рисунок 3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06762" y="1313049"/>
            <a:ext cx="985557" cy="985557"/>
          </a:xfrm>
          <a:prstGeom prst="rect">
            <a:avLst/>
          </a:prstGeom>
        </p:spPr>
      </p:pic>
      <p:sp>
        <p:nvSpPr>
          <p:cNvPr id="39" name="Стрілка вліво 38"/>
          <p:cNvSpPr/>
          <p:nvPr/>
        </p:nvSpPr>
        <p:spPr>
          <a:xfrm>
            <a:off x="6610878" y="3067854"/>
            <a:ext cx="372668" cy="45719"/>
          </a:xfrm>
          <a:prstGeom prst="leftArrow">
            <a:avLst/>
          </a:prstGeom>
          <a:solidFill>
            <a:srgbClr val="FF0000"/>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sz="1350" dirty="0"/>
          </a:p>
        </p:txBody>
      </p:sp>
      <p:sp>
        <p:nvSpPr>
          <p:cNvPr id="40" name="Стрілка вліво 39"/>
          <p:cNvSpPr/>
          <p:nvPr/>
        </p:nvSpPr>
        <p:spPr>
          <a:xfrm>
            <a:off x="5868786" y="3865956"/>
            <a:ext cx="795752" cy="58486"/>
          </a:xfrm>
          <a:prstGeom prst="leftArrow">
            <a:avLst/>
          </a:prstGeom>
          <a:solidFill>
            <a:srgbClr val="FF0000"/>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sz="1350" dirty="0"/>
          </a:p>
        </p:txBody>
      </p:sp>
      <p:sp>
        <p:nvSpPr>
          <p:cNvPr id="41" name="Стрілка вліво 40"/>
          <p:cNvSpPr/>
          <p:nvPr/>
        </p:nvSpPr>
        <p:spPr>
          <a:xfrm rot="10800000">
            <a:off x="2848540" y="4917779"/>
            <a:ext cx="273850" cy="34289"/>
          </a:xfrm>
          <a:prstGeom prst="leftArrow">
            <a:avLst/>
          </a:prstGeom>
          <a:solidFill>
            <a:srgbClr val="FF0000"/>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sz="1350" dirty="0"/>
          </a:p>
        </p:txBody>
      </p:sp>
      <p:sp>
        <p:nvSpPr>
          <p:cNvPr id="42" name="Стрілка вліво 41"/>
          <p:cNvSpPr/>
          <p:nvPr/>
        </p:nvSpPr>
        <p:spPr>
          <a:xfrm rot="10800000" flipV="1">
            <a:off x="2997927" y="5843995"/>
            <a:ext cx="351196" cy="34289"/>
          </a:xfrm>
          <a:prstGeom prst="leftArrow">
            <a:avLst/>
          </a:prstGeom>
          <a:solidFill>
            <a:srgbClr val="FF0000"/>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sz="1350" dirty="0"/>
          </a:p>
        </p:txBody>
      </p:sp>
      <p:sp>
        <p:nvSpPr>
          <p:cNvPr id="43" name="Стрілка вліво 42"/>
          <p:cNvSpPr/>
          <p:nvPr/>
        </p:nvSpPr>
        <p:spPr>
          <a:xfrm rot="10800000" flipV="1">
            <a:off x="2885957" y="4291138"/>
            <a:ext cx="296618" cy="34289"/>
          </a:xfrm>
          <a:prstGeom prst="leftArrow">
            <a:avLst/>
          </a:prstGeom>
          <a:solidFill>
            <a:srgbClr val="FF0000"/>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sz="1350" dirty="0"/>
          </a:p>
        </p:txBody>
      </p:sp>
      <p:sp>
        <p:nvSpPr>
          <p:cNvPr id="44" name="Стрілка вліво 43"/>
          <p:cNvSpPr/>
          <p:nvPr/>
        </p:nvSpPr>
        <p:spPr>
          <a:xfrm rot="10800000">
            <a:off x="2923813" y="3733060"/>
            <a:ext cx="289629" cy="44315"/>
          </a:xfrm>
          <a:prstGeom prst="leftArrow">
            <a:avLst/>
          </a:prstGeom>
          <a:solidFill>
            <a:srgbClr val="FF0000"/>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sz="1350" dirty="0"/>
          </a:p>
        </p:txBody>
      </p:sp>
      <p:sp>
        <p:nvSpPr>
          <p:cNvPr id="45" name="Прямокутник 44"/>
          <p:cNvSpPr/>
          <p:nvPr/>
        </p:nvSpPr>
        <p:spPr>
          <a:xfrm>
            <a:off x="6411601" y="4594518"/>
            <a:ext cx="1826767" cy="276999"/>
          </a:xfrm>
          <a:prstGeom prst="rect">
            <a:avLst/>
          </a:prstGeom>
          <a:noFill/>
        </p:spPr>
        <p:txBody>
          <a:bodyPr wrap="square" lIns="68580" tIns="34290" rIns="68580" bIns="34290">
            <a:spAutoFit/>
            <a:scene3d>
              <a:camera prst="orthographicFront"/>
              <a:lightRig rig="harsh" dir="t"/>
            </a:scene3d>
            <a:sp3d extrusionH="57150" prstMaterial="matte">
              <a:bevelT w="63500" h="12700" prst="angle"/>
              <a:contourClr>
                <a:schemeClr val="bg1">
                  <a:lumMod val="65000"/>
                </a:schemeClr>
              </a:contourClr>
            </a:sp3d>
          </a:bodyPr>
          <a:lstStyle/>
          <a:p>
            <a:pPr algn="ctr"/>
            <a:r>
              <a:rPr lang="uk-UA" sz="1350" dirty="0">
                <a:ln/>
                <a:latin typeface="Cambria" panose="02040503050406030204" pitchFamily="18" charset="0"/>
                <a:ea typeface="Cambria" panose="02040503050406030204" pitchFamily="18" charset="0"/>
                <a:cs typeface="Times New Roman" panose="02020603050405020304" pitchFamily="18" charset="0"/>
              </a:rPr>
              <a:t>Заклад освіти</a:t>
            </a:r>
          </a:p>
        </p:txBody>
      </p:sp>
      <p:sp>
        <p:nvSpPr>
          <p:cNvPr id="46" name="Стрілка вліво 45"/>
          <p:cNvSpPr/>
          <p:nvPr/>
        </p:nvSpPr>
        <p:spPr>
          <a:xfrm rot="994693">
            <a:off x="6078525" y="4613703"/>
            <a:ext cx="593031" cy="37209"/>
          </a:xfrm>
          <a:prstGeom prst="leftArrow">
            <a:avLst/>
          </a:prstGeom>
          <a:solidFill>
            <a:srgbClr val="FF0000"/>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sz="1350" dirty="0"/>
          </a:p>
        </p:txBody>
      </p:sp>
      <p:pic>
        <p:nvPicPr>
          <p:cNvPr id="47" name="Рисунок 46"/>
          <p:cNvPicPr>
            <a:picLocks noChangeAspect="1"/>
          </p:cNvPicPr>
          <p:nvPr/>
        </p:nvPicPr>
        <p:blipFill rotWithShape="1">
          <a:blip r:embed="rId7" cstate="print">
            <a:extLst>
              <a:ext uri="{28A0092B-C50C-407E-A947-70E740481C1C}">
                <a14:useLocalDpi xmlns:a14="http://schemas.microsoft.com/office/drawing/2010/main" val="0"/>
              </a:ext>
            </a:extLst>
          </a:blip>
          <a:srcRect b="-374"/>
          <a:stretch/>
        </p:blipFill>
        <p:spPr>
          <a:xfrm rot="19561865">
            <a:off x="2763419" y="2725045"/>
            <a:ext cx="617771" cy="465713"/>
          </a:xfrm>
          <a:prstGeom prst="rect">
            <a:avLst/>
          </a:prstGeom>
        </p:spPr>
      </p:pic>
      <p:sp>
        <p:nvSpPr>
          <p:cNvPr id="50" name="Округлений прямокутник 49"/>
          <p:cNvSpPr/>
          <p:nvPr/>
        </p:nvSpPr>
        <p:spPr>
          <a:xfrm>
            <a:off x="1466543" y="2607276"/>
            <a:ext cx="1436638" cy="557381"/>
          </a:xfrm>
          <a:prstGeom prst="round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1350" dirty="0">
                <a:solidFill>
                  <a:schemeClr val="tx1"/>
                </a:solidFill>
                <a:latin typeface="Cambria" panose="02040503050406030204" pitchFamily="18" charset="0"/>
                <a:ea typeface="Cambria" panose="02040503050406030204" pitchFamily="18" charset="0"/>
              </a:rPr>
              <a:t>Фотокартка розміром 3х</a:t>
            </a:r>
            <a:r>
              <a:rPr lang="uk-UA" sz="1350" b="1" dirty="0">
                <a:solidFill>
                  <a:schemeClr val="tx1"/>
                </a:solidFill>
                <a:latin typeface="Cambria" panose="02040503050406030204" pitchFamily="18" charset="0"/>
                <a:ea typeface="Cambria" panose="02040503050406030204" pitchFamily="18" charset="0"/>
              </a:rPr>
              <a:t>4</a:t>
            </a:r>
          </a:p>
        </p:txBody>
      </p:sp>
      <p:sp>
        <p:nvSpPr>
          <p:cNvPr id="51" name="Округлений прямокутник 50"/>
          <p:cNvSpPr/>
          <p:nvPr/>
        </p:nvSpPr>
        <p:spPr>
          <a:xfrm>
            <a:off x="1480949" y="3449608"/>
            <a:ext cx="1436638" cy="406238"/>
          </a:xfrm>
          <a:prstGeom prst="round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1350" dirty="0">
                <a:ln/>
                <a:solidFill>
                  <a:schemeClr val="tx1"/>
                </a:solidFill>
                <a:latin typeface="Cambria" panose="02040503050406030204" pitchFamily="18" charset="0"/>
                <a:ea typeface="Cambria" panose="02040503050406030204" pitchFamily="18" charset="0"/>
                <a:cs typeface="Times New Roman" panose="02020603050405020304" pitchFamily="18" charset="0"/>
              </a:rPr>
              <a:t>Дата народження</a:t>
            </a:r>
          </a:p>
        </p:txBody>
      </p:sp>
      <p:sp>
        <p:nvSpPr>
          <p:cNvPr id="52" name="Округлений прямокутник 51"/>
          <p:cNvSpPr/>
          <p:nvPr/>
        </p:nvSpPr>
        <p:spPr>
          <a:xfrm>
            <a:off x="1536432" y="4652932"/>
            <a:ext cx="1294442" cy="453537"/>
          </a:xfrm>
          <a:prstGeom prst="round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1350" dirty="0">
                <a:ln/>
                <a:solidFill>
                  <a:schemeClr val="tx1"/>
                </a:solidFill>
                <a:latin typeface="Cambria" panose="02040503050406030204" pitchFamily="18" charset="0"/>
                <a:ea typeface="Cambria" panose="02040503050406030204" pitchFamily="18" charset="0"/>
                <a:cs typeface="Times New Roman" panose="02020603050405020304" pitchFamily="18" charset="0"/>
              </a:rPr>
              <a:t>Перелік предметів</a:t>
            </a:r>
          </a:p>
        </p:txBody>
      </p:sp>
      <p:sp>
        <p:nvSpPr>
          <p:cNvPr id="53" name="Округлений прямокутник 52"/>
          <p:cNvSpPr/>
          <p:nvPr/>
        </p:nvSpPr>
        <p:spPr>
          <a:xfrm>
            <a:off x="27977" y="5303759"/>
            <a:ext cx="2954639" cy="1292876"/>
          </a:xfrm>
          <a:prstGeom prst="round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1350" dirty="0">
                <a:ln/>
                <a:solidFill>
                  <a:schemeClr val="tx1"/>
                </a:solidFill>
                <a:latin typeface="Cambria" panose="02040503050406030204" pitchFamily="18" charset="0"/>
                <a:ea typeface="Cambria" panose="02040503050406030204" pitchFamily="18" charset="0"/>
                <a:cs typeface="Times New Roman" panose="02020603050405020304" pitchFamily="18" charset="0"/>
              </a:rPr>
              <a:t>Наявність медичного висновку </a:t>
            </a:r>
            <a:r>
              <a:rPr lang="uk-UA" sz="1350" dirty="0">
                <a:solidFill>
                  <a:schemeClr val="tx1"/>
                </a:solidFill>
                <a:latin typeface="Cambria" panose="02040503050406030204" pitchFamily="18" charset="0"/>
                <a:ea typeface="Cambria" panose="02040503050406030204" pitchFamily="18" charset="0"/>
                <a:cs typeface="Times New Roman" panose="02020603050405020304" pitchFamily="18" charset="0"/>
              </a:rPr>
              <a:t>про створення особливих (спеціальних) умов для проходження зовнішнього незалежного оцінювання за формою №086-3/о</a:t>
            </a:r>
            <a:endParaRPr lang="uk-UA" sz="1350" dirty="0">
              <a:ln/>
              <a:solidFill>
                <a:schemeClr val="tx1"/>
              </a:solidFill>
              <a:latin typeface="Cambria" panose="02040503050406030204" pitchFamily="18" charset="0"/>
              <a:ea typeface="Cambria" panose="02040503050406030204" pitchFamily="18" charset="0"/>
              <a:cs typeface="Times New Roman" panose="02020603050405020304" pitchFamily="18" charset="0"/>
            </a:endParaRPr>
          </a:p>
        </p:txBody>
      </p:sp>
      <p:sp>
        <p:nvSpPr>
          <p:cNvPr id="54" name="Округлений прямокутник 53"/>
          <p:cNvSpPr/>
          <p:nvPr/>
        </p:nvSpPr>
        <p:spPr>
          <a:xfrm>
            <a:off x="1433493" y="4124827"/>
            <a:ext cx="1436638" cy="469691"/>
          </a:xfrm>
          <a:prstGeom prst="round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1350" dirty="0">
                <a:ln/>
                <a:solidFill>
                  <a:schemeClr val="tx1"/>
                </a:solidFill>
                <a:latin typeface="Cambria" panose="02040503050406030204" pitchFamily="18" charset="0"/>
                <a:ea typeface="Cambria" panose="02040503050406030204" pitchFamily="18" charset="0"/>
                <a:cs typeface="Times New Roman" panose="02020603050405020304" pitchFamily="18" charset="0"/>
              </a:rPr>
              <a:t>Домашня адреса</a:t>
            </a:r>
          </a:p>
        </p:txBody>
      </p:sp>
      <p:sp>
        <p:nvSpPr>
          <p:cNvPr id="89" name="Прямокутник 88"/>
          <p:cNvSpPr/>
          <p:nvPr/>
        </p:nvSpPr>
        <p:spPr>
          <a:xfrm>
            <a:off x="1200830" y="531862"/>
            <a:ext cx="5833049" cy="523220"/>
          </a:xfrm>
          <a:prstGeom prst="rect">
            <a:avLst/>
          </a:prstGeom>
        </p:spPr>
        <p:txBody>
          <a:bodyPr wrap="square">
            <a:spAutoFit/>
          </a:bodyPr>
          <a:lstStyle/>
          <a:p>
            <a:pPr algn="ctr">
              <a:defRPr/>
            </a:pPr>
            <a:r>
              <a:rPr lang="uk-UA" altLang="ko-KR" sz="2800" b="1" dirty="0" smtClean="0">
                <a:solidFill>
                  <a:srgbClr val="C00000"/>
                </a:solidFill>
                <a:effectLst>
                  <a:outerShdw blurRad="38100" dist="38100" dir="2700000" algn="tl">
                    <a:srgbClr val="C0C0C0"/>
                  </a:outerShdw>
                </a:effectLst>
                <a:latin typeface="Times New Roman" panose="02020603050405020304" pitchFamily="18" charset="0"/>
                <a:ea typeface="Gulim"/>
                <a:cs typeface="Times New Roman" panose="02020603050405020304" pitchFamily="18" charset="0"/>
              </a:rPr>
              <a:t>Формування реєстраційної картки</a:t>
            </a:r>
            <a:endParaRPr lang="uk-UA" altLang="ko-KR" sz="2800" b="1" dirty="0">
              <a:solidFill>
                <a:srgbClr val="C00000"/>
              </a:solidFill>
              <a:effectLst>
                <a:outerShdw blurRad="38100" dist="38100" dir="2700000" algn="tl">
                  <a:srgbClr val="C0C0C0"/>
                </a:outerShdw>
              </a:effectLst>
              <a:latin typeface="Times New Roman" panose="02020603050405020304" pitchFamily="18" charset="0"/>
              <a:ea typeface="Gulim"/>
              <a:cs typeface="Times New Roman" panose="02020603050405020304" pitchFamily="18" charset="0"/>
            </a:endParaRPr>
          </a:p>
        </p:txBody>
      </p:sp>
    </p:spTree>
    <p:extLst>
      <p:ext uri="{BB962C8B-B14F-4D97-AF65-F5344CB8AC3E}">
        <p14:creationId xmlns:p14="http://schemas.microsoft.com/office/powerpoint/2010/main" val="42229057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Рисунок 55"/>
          <p:cNvPicPr>
            <a:picLocks noChangeAspect="1"/>
          </p:cNvPicPr>
          <p:nvPr/>
        </p:nvPicPr>
        <p:blipFill>
          <a:blip r:embed="rId2"/>
          <a:stretch>
            <a:fillRect/>
          </a:stretch>
        </p:blipFill>
        <p:spPr>
          <a:xfrm>
            <a:off x="7388525" y="172623"/>
            <a:ext cx="1486439" cy="899015"/>
          </a:xfrm>
          <a:prstGeom prst="rect">
            <a:avLst/>
          </a:prstGeom>
        </p:spPr>
      </p:pic>
      <p:sp>
        <p:nvSpPr>
          <p:cNvPr id="3" name="TextBox 2"/>
          <p:cNvSpPr txBox="1"/>
          <p:nvPr/>
        </p:nvSpPr>
        <p:spPr>
          <a:xfrm>
            <a:off x="394134" y="972057"/>
            <a:ext cx="7780237" cy="830997"/>
          </a:xfrm>
          <a:prstGeom prst="rect">
            <a:avLst/>
          </a:prstGeom>
          <a:noFill/>
        </p:spPr>
        <p:txBody>
          <a:bodyPr wrap="square" rtlCol="0">
            <a:spAutoFit/>
          </a:bodyPr>
          <a:lstStyle/>
          <a:p>
            <a:pPr algn="ctr">
              <a:defRPr/>
            </a:pPr>
            <a:r>
              <a:rPr lang="uk-UA" altLang="ko-KR" sz="2400" b="1" dirty="0" smtClean="0">
                <a:solidFill>
                  <a:srgbClr val="C00000"/>
                </a:solidFill>
                <a:effectLst>
                  <a:outerShdw blurRad="38100" dist="38100" dir="2700000" algn="tl">
                    <a:srgbClr val="C0C0C0"/>
                  </a:outerShdw>
                </a:effectLst>
                <a:latin typeface="Times New Roman" panose="02020603050405020304" pitchFamily="18" charset="0"/>
                <a:ea typeface="Gulim"/>
                <a:cs typeface="Times New Roman" panose="02020603050405020304" pitchFamily="18" charset="0"/>
              </a:rPr>
              <a:t>Формування комплектів реєстраційних документів</a:t>
            </a:r>
            <a:endParaRPr lang="uk-UA" altLang="ko-KR" sz="2400" b="1" dirty="0">
              <a:solidFill>
                <a:srgbClr val="C00000"/>
              </a:solidFill>
              <a:effectLst>
                <a:outerShdw blurRad="38100" dist="38100" dir="2700000" algn="tl">
                  <a:srgbClr val="C0C0C0"/>
                </a:outerShdw>
              </a:effectLst>
              <a:latin typeface="Times New Roman" panose="02020603050405020304" pitchFamily="18" charset="0"/>
              <a:ea typeface="Gulim"/>
              <a:cs typeface="Times New Roman" panose="02020603050405020304" pitchFamily="18" charset="0"/>
            </a:endParaRPr>
          </a:p>
          <a:p>
            <a:pPr algn="ctr">
              <a:defRPr/>
            </a:pPr>
            <a:r>
              <a:rPr lang="uk-UA" altLang="ko-KR" sz="2400" b="1" dirty="0">
                <a:solidFill>
                  <a:schemeClr val="accent5">
                    <a:lumMod val="50000"/>
                  </a:schemeClr>
                </a:solidFill>
                <a:effectLst>
                  <a:outerShdw blurRad="38100" dist="38100" dir="2700000" algn="tl">
                    <a:srgbClr val="C0C0C0"/>
                  </a:outerShdw>
                </a:effectLst>
                <a:latin typeface="Century Schoolbook" panose="02040604050505020304" pitchFamily="18" charset="0"/>
                <a:ea typeface="Gulim"/>
                <a:cs typeface="Times New Roman" panose="02020603050405020304" pitchFamily="18" charset="0"/>
              </a:rPr>
              <a:t> </a:t>
            </a:r>
            <a:endParaRPr lang="ru-RU" altLang="uk-UA" sz="2400" b="1" dirty="0">
              <a:solidFill>
                <a:schemeClr val="accent5">
                  <a:lumMod val="50000"/>
                </a:schemeClr>
              </a:solidFill>
              <a:latin typeface="Century Schoolbook" panose="02040604050505020304" pitchFamily="18" charset="0"/>
              <a:ea typeface="Gulim"/>
              <a:cs typeface="Times New Roman" panose="02020603050405020304" pitchFamily="18" charset="0"/>
            </a:endParaRPr>
          </a:p>
        </p:txBody>
      </p:sp>
      <p:pic>
        <p:nvPicPr>
          <p:cNvPr id="11" name="Picture 4" descr="ÐÐ¾Ð²âÑÐ·Ð°Ð½Ðµ Ð·Ð¾Ð±ÑÐ°Ð¶ÐµÐ½Ð½Ñ"/>
          <p:cNvPicPr>
            <a:picLocks noChangeAspect="1" noChangeArrowheads="1"/>
          </p:cNvPicPr>
          <p:nvPr/>
        </p:nvPicPr>
        <p:blipFill rotWithShape="1">
          <a:blip r:embed="rId3">
            <a:extLst>
              <a:ext uri="{28A0092B-C50C-407E-A947-70E740481C1C}">
                <a14:useLocalDpi xmlns:a14="http://schemas.microsoft.com/office/drawing/2010/main" val="0"/>
              </a:ext>
            </a:extLst>
          </a:blip>
          <a:srcRect r="52816" b="-49"/>
          <a:stretch/>
        </p:blipFill>
        <p:spPr bwMode="auto">
          <a:xfrm>
            <a:off x="2908892" y="1968441"/>
            <a:ext cx="2947596" cy="197436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ÐÐ¾Ð²âÑÐ·Ð°Ð½Ðµ Ð·Ð¾Ð±ÑÐ°Ð¶ÐµÐ½Ð½Ñ"/>
          <p:cNvPicPr>
            <a:picLocks noChangeAspect="1" noChangeArrowheads="1"/>
          </p:cNvPicPr>
          <p:nvPr/>
        </p:nvPicPr>
        <p:blipFill rotWithShape="1">
          <a:blip r:embed="rId3">
            <a:extLst>
              <a:ext uri="{28A0092B-C50C-407E-A947-70E740481C1C}">
                <a14:useLocalDpi xmlns:a14="http://schemas.microsoft.com/office/drawing/2010/main" val="0"/>
              </a:ext>
            </a:extLst>
          </a:blip>
          <a:srcRect l="52118" t="1048" r="-49" b="-49"/>
          <a:stretch/>
        </p:blipFill>
        <p:spPr bwMode="auto">
          <a:xfrm>
            <a:off x="6189901" y="1943138"/>
            <a:ext cx="2800180" cy="1827025"/>
          </a:xfrm>
          <a:prstGeom prst="rect">
            <a:avLst/>
          </a:prstGeom>
          <a:noFill/>
          <a:extLst>
            <a:ext uri="{909E8E84-426E-40DD-AFC4-6F175D3DCCD1}">
              <a14:hiddenFill xmlns:a14="http://schemas.microsoft.com/office/drawing/2010/main">
                <a:solidFill>
                  <a:srgbClr val="FFFFFF"/>
                </a:solidFill>
              </a14:hiddenFill>
            </a:ext>
          </a:extLst>
        </p:spPr>
      </p:pic>
      <p:sp>
        <p:nvSpPr>
          <p:cNvPr id="13" name="Загнутий кут 12"/>
          <p:cNvSpPr/>
          <p:nvPr/>
        </p:nvSpPr>
        <p:spPr>
          <a:xfrm>
            <a:off x="61982" y="2126844"/>
            <a:ext cx="2846910" cy="3499527"/>
          </a:xfrm>
          <a:prstGeom prst="foldedCorner">
            <a:avLst/>
          </a:prstGeom>
          <a:solidFill>
            <a:schemeClr val="accent5">
              <a:lumMod val="20000"/>
              <a:lumOff val="80000"/>
            </a:schemeClr>
          </a:solidFill>
          <a:ln>
            <a:solidFill>
              <a:schemeClr val="accent5">
                <a:lumMod val="75000"/>
              </a:schemeClr>
            </a:solidFill>
          </a:ln>
          <a:effectLst>
            <a:glow rad="228600">
              <a:schemeClr val="tx2">
                <a:lumMod val="75000"/>
                <a:alpha val="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endParaRPr lang="uk-UA" sz="2000" b="1" i="1" dirty="0">
              <a:solidFill>
                <a:srgbClr val="FF0000"/>
              </a:solidFill>
              <a:latin typeface="Times New Roman" panose="02020603050405020304" pitchFamily="18" charset="0"/>
              <a:cs typeface="Times New Roman" panose="02020603050405020304" pitchFamily="18" charset="0"/>
            </a:endParaRPr>
          </a:p>
          <a:p>
            <a:pPr lvl="0" algn="ctr">
              <a:defRPr/>
            </a:pPr>
            <a:r>
              <a:rPr lang="uk-UA" b="1" i="1" dirty="0" smtClean="0">
                <a:solidFill>
                  <a:srgbClr val="FF0000"/>
                </a:solidFill>
                <a:latin typeface="Times New Roman" panose="02020603050405020304" pitchFamily="18" charset="0"/>
                <a:cs typeface="Times New Roman" panose="02020603050405020304" pitchFamily="18" charset="0"/>
              </a:rPr>
              <a:t>На копіях документів повинні бути:</a:t>
            </a:r>
            <a:endParaRPr lang="uk-UA" b="1" dirty="0" smtClean="0">
              <a:solidFill>
                <a:srgbClr val="002060"/>
              </a:solidFill>
              <a:latin typeface="Times New Roman" panose="02020603050405020304" pitchFamily="18" charset="0"/>
              <a:cs typeface="Times New Roman" panose="02020603050405020304" pitchFamily="18" charset="0"/>
            </a:endParaRPr>
          </a:p>
          <a:p>
            <a:pPr marL="285750" lvl="0" indent="-285750">
              <a:buFont typeface="Arial" panose="020B0604020202020204" pitchFamily="34" charset="0"/>
              <a:buChar char="•"/>
              <a:defRPr/>
            </a:pPr>
            <a:r>
              <a:rPr lang="uk-UA" b="1" dirty="0" smtClean="0">
                <a:solidFill>
                  <a:srgbClr val="002060"/>
                </a:solidFill>
                <a:latin typeface="Times New Roman" panose="02020603050405020304" pitchFamily="18" charset="0"/>
                <a:cs typeface="Times New Roman" panose="02020603050405020304" pitchFamily="18" charset="0"/>
              </a:rPr>
              <a:t>напис </a:t>
            </a:r>
            <a:r>
              <a:rPr lang="uk-UA" b="1" i="1" dirty="0">
                <a:solidFill>
                  <a:schemeClr val="bg1"/>
                </a:solidFill>
                <a:latin typeface="Times New Roman" panose="02020603050405020304" pitchFamily="18" charset="0"/>
                <a:cs typeface="Times New Roman" panose="02020603050405020304" pitchFamily="18" charset="0"/>
              </a:rPr>
              <a:t>Згідно з оригіналом</a:t>
            </a:r>
          </a:p>
          <a:p>
            <a:pPr marL="285750" indent="-285750">
              <a:buFont typeface="Arial" panose="020B0604020202020204" pitchFamily="34" charset="0"/>
              <a:buChar char="•"/>
              <a:defRPr/>
            </a:pPr>
            <a:r>
              <a:rPr lang="uk-UA" b="1" dirty="0">
                <a:solidFill>
                  <a:srgbClr val="002060"/>
                </a:solidFill>
                <a:latin typeface="Times New Roman" panose="02020603050405020304" pitchFamily="18" charset="0"/>
                <a:cs typeface="Times New Roman" panose="02020603050405020304" pitchFamily="18" charset="0"/>
              </a:rPr>
              <a:t>особистий підпис, ініціали та прізвище особи, яка реєструється</a:t>
            </a:r>
          </a:p>
          <a:p>
            <a:pPr marL="285750" lvl="0" indent="-285750">
              <a:buFont typeface="Arial" panose="020B0604020202020204" pitchFamily="34" charset="0"/>
              <a:buChar char="•"/>
              <a:defRPr/>
            </a:pPr>
            <a:r>
              <a:rPr lang="uk-UA" b="1" dirty="0">
                <a:solidFill>
                  <a:srgbClr val="002060"/>
                </a:solidFill>
                <a:latin typeface="Times New Roman" panose="02020603050405020304" pitchFamily="18" charset="0"/>
                <a:cs typeface="Times New Roman" panose="02020603050405020304" pitchFamily="18" charset="0"/>
              </a:rPr>
              <a:t>дата засвідчення копії</a:t>
            </a:r>
          </a:p>
        </p:txBody>
      </p:sp>
      <p:sp>
        <p:nvSpPr>
          <p:cNvPr id="15" name="TextBox 14"/>
          <p:cNvSpPr txBox="1"/>
          <p:nvPr/>
        </p:nvSpPr>
        <p:spPr>
          <a:xfrm>
            <a:off x="5721281" y="3947980"/>
            <a:ext cx="874696" cy="400110"/>
          </a:xfrm>
          <a:prstGeom prst="rect">
            <a:avLst/>
          </a:prstGeom>
          <a:noFill/>
        </p:spPr>
        <p:txBody>
          <a:bodyPr wrap="square" rtlCol="0">
            <a:spAutoFit/>
          </a:bodyPr>
          <a:lstStyle/>
          <a:p>
            <a:r>
              <a:rPr lang="uk-UA" sz="2000" i="1" dirty="0" smtClean="0">
                <a:solidFill>
                  <a:srgbClr val="002060"/>
                </a:solidFill>
                <a:latin typeface="Arial Black" panose="020B0A04020102020204" pitchFamily="34" charset="0"/>
              </a:rPr>
              <a:t>або</a:t>
            </a:r>
            <a:endParaRPr lang="uk-UA" sz="2000" i="1" dirty="0">
              <a:solidFill>
                <a:srgbClr val="002060"/>
              </a:solidFill>
              <a:latin typeface="Arial Black" panose="020B0A04020102020204" pitchFamily="34" charset="0"/>
            </a:endParaRPr>
          </a:p>
        </p:txBody>
      </p:sp>
      <p:sp>
        <p:nvSpPr>
          <p:cNvPr id="16" name="TextBox 15"/>
          <p:cNvSpPr txBox="1"/>
          <p:nvPr/>
        </p:nvSpPr>
        <p:spPr>
          <a:xfrm>
            <a:off x="4608929" y="2577286"/>
            <a:ext cx="1693380" cy="430887"/>
          </a:xfrm>
          <a:prstGeom prst="rect">
            <a:avLst/>
          </a:prstGeom>
          <a:noFill/>
        </p:spPr>
        <p:txBody>
          <a:bodyPr wrap="square" rtlCol="0">
            <a:spAutoFit/>
          </a:bodyPr>
          <a:lstStyle/>
          <a:p>
            <a:r>
              <a:rPr lang="uk-UA" sz="1100" b="1" i="1" dirty="0" smtClean="0">
                <a:solidFill>
                  <a:srgbClr val="FF0000"/>
                </a:solidFill>
                <a:latin typeface="Anna-Faustina script" panose="02010905080308020102" pitchFamily="2" charset="0"/>
              </a:rPr>
              <a:t>Згідно з оригіналом</a:t>
            </a:r>
          </a:p>
          <a:p>
            <a:r>
              <a:rPr lang="uk-UA" sz="1100" b="1" i="1" dirty="0">
                <a:solidFill>
                  <a:srgbClr val="FF0000"/>
                </a:solidFill>
                <a:latin typeface="Anna-Faustina script" panose="02010905080308020102" pitchFamily="2" charset="0"/>
              </a:rPr>
              <a:t>д</a:t>
            </a:r>
            <a:r>
              <a:rPr lang="uk-UA" sz="1100" b="1" i="1" dirty="0" smtClean="0">
                <a:solidFill>
                  <a:srgbClr val="FF0000"/>
                </a:solidFill>
                <a:latin typeface="Anna-Faustina script" panose="02010905080308020102" pitchFamily="2" charset="0"/>
              </a:rPr>
              <a:t>ата        підпис  </a:t>
            </a:r>
            <a:r>
              <a:rPr lang="uk-UA" sz="1100" b="1" i="1" dirty="0" smtClean="0">
                <a:solidFill>
                  <a:srgbClr val="FF0000"/>
                </a:solidFill>
                <a:latin typeface="Times New Roman" panose="02020603050405020304" pitchFamily="18" charset="0"/>
                <a:cs typeface="Times New Roman" panose="02020603050405020304" pitchFamily="18" charset="0"/>
              </a:rPr>
              <a:t>ПІБ</a:t>
            </a:r>
            <a:endParaRPr lang="uk-UA" sz="1100" b="1" i="1" dirty="0">
              <a:solidFill>
                <a:srgbClr val="FF0000"/>
              </a:solidFill>
              <a:latin typeface="Times New Roman" panose="02020603050405020304" pitchFamily="18" charset="0"/>
              <a:cs typeface="Times New Roman" panose="02020603050405020304" pitchFamily="18" charset="0"/>
            </a:endParaRPr>
          </a:p>
        </p:txBody>
      </p:sp>
      <p:sp>
        <p:nvSpPr>
          <p:cNvPr id="17" name="TextBox 16"/>
          <p:cNvSpPr txBox="1"/>
          <p:nvPr/>
        </p:nvSpPr>
        <p:spPr>
          <a:xfrm>
            <a:off x="7044124" y="2694120"/>
            <a:ext cx="1766174" cy="430887"/>
          </a:xfrm>
          <a:prstGeom prst="rect">
            <a:avLst/>
          </a:prstGeom>
          <a:noFill/>
        </p:spPr>
        <p:txBody>
          <a:bodyPr wrap="square" rtlCol="0">
            <a:spAutoFit/>
          </a:bodyPr>
          <a:lstStyle/>
          <a:p>
            <a:r>
              <a:rPr lang="uk-UA" sz="1100" b="1" i="1" dirty="0" smtClean="0">
                <a:solidFill>
                  <a:srgbClr val="FF0000"/>
                </a:solidFill>
                <a:latin typeface="Anna-Faustina script" panose="02010905080308020102" pitchFamily="2" charset="0"/>
              </a:rPr>
              <a:t>Згідно з оригіналом</a:t>
            </a:r>
          </a:p>
          <a:p>
            <a:r>
              <a:rPr lang="uk-UA" sz="1100" b="1" i="1" dirty="0">
                <a:solidFill>
                  <a:srgbClr val="FF0000"/>
                </a:solidFill>
                <a:latin typeface="Anna-Faustina script" panose="02010905080308020102" pitchFamily="2" charset="0"/>
              </a:rPr>
              <a:t>д</a:t>
            </a:r>
            <a:r>
              <a:rPr lang="uk-UA" sz="1100" b="1" i="1" dirty="0" smtClean="0">
                <a:solidFill>
                  <a:srgbClr val="FF0000"/>
                </a:solidFill>
                <a:latin typeface="Anna-Faustina script" panose="02010905080308020102" pitchFamily="2" charset="0"/>
              </a:rPr>
              <a:t>ата        підпис  </a:t>
            </a:r>
            <a:r>
              <a:rPr lang="uk-UA" sz="1100" b="1" i="1" dirty="0" smtClean="0">
                <a:solidFill>
                  <a:srgbClr val="FF0000"/>
                </a:solidFill>
                <a:latin typeface="Times New Roman" panose="02020603050405020304" pitchFamily="18" charset="0"/>
                <a:cs typeface="Times New Roman" panose="02020603050405020304" pitchFamily="18" charset="0"/>
              </a:rPr>
              <a:t>ПІБ</a:t>
            </a:r>
            <a:endParaRPr lang="uk-UA" sz="1100" b="1" i="1" dirty="0">
              <a:solidFill>
                <a:srgbClr val="FF0000"/>
              </a:solidFill>
              <a:latin typeface="Times New Roman" panose="02020603050405020304" pitchFamily="18" charset="0"/>
              <a:cs typeface="Times New Roman" panose="02020603050405020304" pitchFamily="18" charset="0"/>
            </a:endParaRPr>
          </a:p>
        </p:txBody>
      </p:sp>
      <p:pic>
        <p:nvPicPr>
          <p:cNvPr id="19" name="Рисунок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18541" y="4112237"/>
            <a:ext cx="2983768" cy="2546623"/>
          </a:xfrm>
          <a:prstGeom prst="rect">
            <a:avLst/>
          </a:prstGeom>
          <a:effectLst>
            <a:outerShdw blurRad="63500" sx="102000" sy="102000" algn="ctr" rotWithShape="0">
              <a:prstClr val="black">
                <a:alpha val="40000"/>
              </a:prstClr>
            </a:outerShdw>
          </a:effectLst>
        </p:spPr>
      </p:pic>
      <p:pic>
        <p:nvPicPr>
          <p:cNvPr id="20" name="Рисунок 19"/>
          <p:cNvPicPr>
            <a:picLocks noChangeAspect="1"/>
          </p:cNvPicPr>
          <p:nvPr/>
        </p:nvPicPr>
        <p:blipFill>
          <a:blip r:embed="rId5"/>
          <a:stretch>
            <a:fillRect/>
          </a:stretch>
        </p:blipFill>
        <p:spPr>
          <a:xfrm>
            <a:off x="6262695" y="4546366"/>
            <a:ext cx="2630702" cy="1916406"/>
          </a:xfrm>
          <a:prstGeom prst="rect">
            <a:avLst/>
          </a:prstGeom>
        </p:spPr>
      </p:pic>
      <p:pic>
        <p:nvPicPr>
          <p:cNvPr id="14" name="Рисунок 13"/>
          <p:cNvPicPr>
            <a:picLocks noChangeAspect="1"/>
          </p:cNvPicPr>
          <p:nvPr/>
        </p:nvPicPr>
        <p:blipFill rotWithShape="1">
          <a:blip r:embed="rId6">
            <a:extLst>
              <a:ext uri="{28A0092B-C50C-407E-A947-70E740481C1C}">
                <a14:useLocalDpi xmlns:a14="http://schemas.microsoft.com/office/drawing/2010/main" val="0"/>
              </a:ext>
            </a:extLst>
          </a:blip>
          <a:srcRect r="-234" b="-350"/>
          <a:stretch/>
        </p:blipFill>
        <p:spPr>
          <a:xfrm>
            <a:off x="5158304" y="4859046"/>
            <a:ext cx="668810" cy="728407"/>
          </a:xfrm>
          <a:prstGeom prst="rect">
            <a:avLst/>
          </a:prstGeom>
        </p:spPr>
      </p:pic>
      <p:pic>
        <p:nvPicPr>
          <p:cNvPr id="18" name="Рисунок 17"/>
          <p:cNvPicPr>
            <a:picLocks noChangeAspect="1"/>
          </p:cNvPicPr>
          <p:nvPr/>
        </p:nvPicPr>
        <p:blipFill rotWithShape="1">
          <a:blip r:embed="rId6">
            <a:extLst>
              <a:ext uri="{28A0092B-C50C-407E-A947-70E740481C1C}">
                <a14:useLocalDpi xmlns:a14="http://schemas.microsoft.com/office/drawing/2010/main" val="0"/>
              </a:ext>
            </a:extLst>
          </a:blip>
          <a:srcRect r="-234" b="-350"/>
          <a:stretch/>
        </p:blipFill>
        <p:spPr>
          <a:xfrm>
            <a:off x="8002291" y="4916587"/>
            <a:ext cx="688011" cy="749319"/>
          </a:xfrm>
          <a:prstGeom prst="rect">
            <a:avLst/>
          </a:prstGeom>
        </p:spPr>
      </p:pic>
      <p:sp>
        <p:nvSpPr>
          <p:cNvPr id="22" name="TextBox 21"/>
          <p:cNvSpPr txBox="1"/>
          <p:nvPr/>
        </p:nvSpPr>
        <p:spPr>
          <a:xfrm>
            <a:off x="7388525" y="5937347"/>
            <a:ext cx="1766174" cy="430887"/>
          </a:xfrm>
          <a:prstGeom prst="rect">
            <a:avLst/>
          </a:prstGeom>
          <a:noFill/>
        </p:spPr>
        <p:txBody>
          <a:bodyPr wrap="square" rtlCol="0">
            <a:spAutoFit/>
          </a:bodyPr>
          <a:lstStyle/>
          <a:p>
            <a:r>
              <a:rPr lang="uk-UA" sz="1100" b="1" i="1" dirty="0" smtClean="0">
                <a:solidFill>
                  <a:srgbClr val="FF0000"/>
                </a:solidFill>
                <a:latin typeface="Anna-Faustina script" panose="02010905080308020102" pitchFamily="2" charset="0"/>
              </a:rPr>
              <a:t>Згідно з оригіналом</a:t>
            </a:r>
          </a:p>
          <a:p>
            <a:r>
              <a:rPr lang="uk-UA" sz="1100" b="1" i="1" dirty="0">
                <a:solidFill>
                  <a:srgbClr val="FF0000"/>
                </a:solidFill>
                <a:latin typeface="Anna-Faustina script" panose="02010905080308020102" pitchFamily="2" charset="0"/>
              </a:rPr>
              <a:t>д</a:t>
            </a:r>
            <a:r>
              <a:rPr lang="uk-UA" sz="1100" b="1" i="1" dirty="0" smtClean="0">
                <a:solidFill>
                  <a:srgbClr val="FF0000"/>
                </a:solidFill>
                <a:latin typeface="Anna-Faustina script" panose="02010905080308020102" pitchFamily="2" charset="0"/>
              </a:rPr>
              <a:t>ата        підпис  </a:t>
            </a:r>
            <a:r>
              <a:rPr lang="uk-UA" sz="1100" b="1" i="1" dirty="0" smtClean="0">
                <a:solidFill>
                  <a:srgbClr val="FF0000"/>
                </a:solidFill>
                <a:latin typeface="Times New Roman" panose="02020603050405020304" pitchFamily="18" charset="0"/>
                <a:cs typeface="Times New Roman" panose="02020603050405020304" pitchFamily="18" charset="0"/>
              </a:rPr>
              <a:t>ПІБ</a:t>
            </a:r>
            <a:endParaRPr lang="uk-UA" sz="1100" b="1" i="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736262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24725" y="91570"/>
            <a:ext cx="1542811" cy="974824"/>
          </a:xfrm>
          <a:prstGeom prst="rect">
            <a:avLst/>
          </a:prstGeom>
          <a:effectLst>
            <a:outerShdw blurRad="609600" dist="12700" dir="5400000" algn="ctr" rotWithShape="0">
              <a:schemeClr val="bg1"/>
            </a:outerShdw>
          </a:effectLst>
        </p:spPr>
      </p:pic>
      <p:sp>
        <p:nvSpPr>
          <p:cNvPr id="11" name="Округлений прямокутник 10"/>
          <p:cNvSpPr/>
          <p:nvPr/>
        </p:nvSpPr>
        <p:spPr>
          <a:xfrm>
            <a:off x="274452" y="1288089"/>
            <a:ext cx="2367030" cy="1154732"/>
          </a:xfrm>
          <a:prstGeom prst="roundRect">
            <a:avLst/>
          </a:prstGeom>
          <a:solidFill>
            <a:schemeClr val="accent1">
              <a:lumMod val="20000"/>
              <a:lumOff val="80000"/>
            </a:schemeClr>
          </a:solidFill>
          <a:effectLst>
            <a:glow rad="190500">
              <a:schemeClr val="accent5">
                <a:satMod val="175000"/>
                <a:alpha val="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b="1" dirty="0" smtClean="0">
                <a:solidFill>
                  <a:schemeClr val="bg1"/>
                </a:solidFill>
                <a:latin typeface="Times New Roman" panose="02020603050405020304" pitchFamily="18" charset="0"/>
                <a:cs typeface="Times New Roman" panose="02020603050405020304" pitchFamily="18" charset="0"/>
              </a:rPr>
              <a:t>Реєстраційна картка</a:t>
            </a:r>
            <a:endParaRPr lang="uk-UA" b="1" dirty="0">
              <a:solidFill>
                <a:schemeClr val="bg1"/>
              </a:solidFill>
              <a:latin typeface="Times New Roman" panose="02020603050405020304" pitchFamily="18" charset="0"/>
              <a:cs typeface="Times New Roman" panose="02020603050405020304" pitchFamily="18" charset="0"/>
            </a:endParaRPr>
          </a:p>
        </p:txBody>
      </p:sp>
      <p:sp>
        <p:nvSpPr>
          <p:cNvPr id="10" name="Округлений прямокутник 9"/>
          <p:cNvSpPr/>
          <p:nvPr/>
        </p:nvSpPr>
        <p:spPr>
          <a:xfrm>
            <a:off x="3340608" y="1288089"/>
            <a:ext cx="2432395" cy="1168532"/>
          </a:xfrm>
          <a:prstGeom prst="roundRect">
            <a:avLst/>
          </a:prstGeom>
          <a:solidFill>
            <a:schemeClr val="accent1">
              <a:lumMod val="20000"/>
              <a:lumOff val="80000"/>
            </a:schemeClr>
          </a:solidFill>
          <a:effectLst>
            <a:glow rad="139700">
              <a:schemeClr val="accent5">
                <a:satMod val="175000"/>
                <a:alpha val="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b="1" dirty="0">
                <a:solidFill>
                  <a:schemeClr val="bg1"/>
                </a:solidFill>
                <a:latin typeface="Times New Roman" panose="02020603050405020304" pitchFamily="18" charset="0"/>
                <a:cs typeface="Times New Roman" panose="02020603050405020304" pitchFamily="18" charset="0"/>
              </a:rPr>
              <a:t>К</a:t>
            </a:r>
            <a:r>
              <a:rPr lang="uk-UA" b="1" dirty="0" smtClean="0">
                <a:solidFill>
                  <a:schemeClr val="bg1"/>
                </a:solidFill>
                <a:latin typeface="Times New Roman" panose="02020603050405020304" pitchFamily="18" charset="0"/>
                <a:cs typeface="Times New Roman" panose="02020603050405020304" pitchFamily="18" charset="0"/>
              </a:rPr>
              <a:t>опії документів, що посвідчують особу</a:t>
            </a:r>
            <a:endParaRPr lang="uk-UA" b="1" dirty="0">
              <a:solidFill>
                <a:schemeClr val="bg1"/>
              </a:solidFill>
              <a:latin typeface="Times New Roman" panose="02020603050405020304" pitchFamily="18" charset="0"/>
              <a:cs typeface="Times New Roman" panose="02020603050405020304" pitchFamily="18" charset="0"/>
            </a:endParaRPr>
          </a:p>
        </p:txBody>
      </p:sp>
      <p:sp>
        <p:nvSpPr>
          <p:cNvPr id="5" name="Прямокутник 4"/>
          <p:cNvSpPr/>
          <p:nvPr/>
        </p:nvSpPr>
        <p:spPr>
          <a:xfrm rot="20646607">
            <a:off x="3985116" y="3553836"/>
            <a:ext cx="380610" cy="967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sz="1350"/>
          </a:p>
        </p:txBody>
      </p:sp>
      <p:sp>
        <p:nvSpPr>
          <p:cNvPr id="22" name="Прямокутник 21"/>
          <p:cNvSpPr/>
          <p:nvPr/>
        </p:nvSpPr>
        <p:spPr>
          <a:xfrm rot="20646607">
            <a:off x="3256183" y="5223172"/>
            <a:ext cx="380610" cy="967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sz="1350"/>
          </a:p>
        </p:txBody>
      </p:sp>
      <p:sp>
        <p:nvSpPr>
          <p:cNvPr id="24" name="Прямокутник 23"/>
          <p:cNvSpPr/>
          <p:nvPr/>
        </p:nvSpPr>
        <p:spPr>
          <a:xfrm rot="20646607">
            <a:off x="3706847" y="4474801"/>
            <a:ext cx="380610" cy="967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sz="1350"/>
          </a:p>
        </p:txBody>
      </p:sp>
      <p:sp>
        <p:nvSpPr>
          <p:cNvPr id="25" name="TextBox 24"/>
          <p:cNvSpPr txBox="1"/>
          <p:nvPr/>
        </p:nvSpPr>
        <p:spPr>
          <a:xfrm>
            <a:off x="5999747" y="1362852"/>
            <a:ext cx="2967789" cy="1323439"/>
          </a:xfrm>
          <a:prstGeom prst="rect">
            <a:avLst/>
          </a:prstGeom>
          <a:solidFill>
            <a:srgbClr val="FF0000">
              <a:alpha val="18000"/>
            </a:srgbClr>
          </a:solidFill>
        </p:spPr>
        <p:txBody>
          <a:bodyPr wrap="square" rtlCol="0">
            <a:spAutoFit/>
          </a:bodyPr>
          <a:lstStyle/>
          <a:p>
            <a:pPr algn="ctr">
              <a:spcAft>
                <a:spcPct val="40000"/>
              </a:spcAft>
              <a:buClr>
                <a:srgbClr val="0033CC"/>
              </a:buClr>
              <a:defRPr/>
            </a:pPr>
            <a:r>
              <a:rPr lang="uk-UA" altLang="ru-RU" sz="1600" b="1" kern="0" dirty="0" smtClean="0">
                <a:solidFill>
                  <a:schemeClr val="bg1"/>
                </a:solidFill>
                <a:latin typeface="Times New Roman" panose="02020603050405020304" pitchFamily="18" charset="0"/>
                <a:cs typeface="Times New Roman" panose="02020603050405020304" pitchFamily="18" charset="0"/>
              </a:rPr>
              <a:t>Учні  </a:t>
            </a:r>
            <a:r>
              <a:rPr lang="uk-UA" altLang="ru-RU" sz="1600" b="1" kern="0" dirty="0">
                <a:solidFill>
                  <a:schemeClr val="bg1"/>
                </a:solidFill>
                <a:latin typeface="Times New Roman" panose="02020603050405020304" pitchFamily="18" charset="0"/>
                <a:cs typeface="Times New Roman" panose="02020603050405020304" pitchFamily="18" charset="0"/>
              </a:rPr>
              <a:t>закладів загальної середньої </a:t>
            </a:r>
            <a:r>
              <a:rPr lang="uk-UA" altLang="ru-RU" sz="1600" b="1" kern="0" dirty="0" smtClean="0">
                <a:solidFill>
                  <a:schemeClr val="bg1"/>
                </a:solidFill>
                <a:latin typeface="Times New Roman" panose="02020603050405020304" pitchFamily="18" charset="0"/>
                <a:cs typeface="Times New Roman" panose="02020603050405020304" pitchFamily="18" charset="0"/>
              </a:rPr>
              <a:t>освіти в 2022 </a:t>
            </a:r>
            <a:r>
              <a:rPr lang="uk-UA" altLang="ru-RU" sz="1600" b="1" kern="0" dirty="0">
                <a:solidFill>
                  <a:schemeClr val="bg1"/>
                </a:solidFill>
                <a:latin typeface="Times New Roman" panose="02020603050405020304" pitchFamily="18" charset="0"/>
                <a:cs typeface="Times New Roman" panose="02020603050405020304" pitchFamily="18" charset="0"/>
              </a:rPr>
              <a:t>році </a:t>
            </a:r>
            <a:r>
              <a:rPr lang="uk-UA" altLang="ru-RU" sz="1600" b="1" kern="0" dirty="0" smtClean="0">
                <a:solidFill>
                  <a:schemeClr val="bg1"/>
                </a:solidFill>
                <a:latin typeface="Times New Roman" panose="02020603050405020304" pitchFamily="18" charset="0"/>
                <a:cs typeface="Times New Roman" panose="02020603050405020304" pitchFamily="18" charset="0"/>
              </a:rPr>
              <a:t>подають реєстраційні документи до </a:t>
            </a:r>
            <a:r>
              <a:rPr lang="uk-UA" altLang="ru-RU" sz="1600" b="1" kern="0" dirty="0">
                <a:solidFill>
                  <a:schemeClr val="bg1"/>
                </a:solidFill>
                <a:latin typeface="Times New Roman" panose="02020603050405020304" pitchFamily="18" charset="0"/>
                <a:cs typeface="Times New Roman" panose="02020603050405020304" pitchFamily="18" charset="0"/>
              </a:rPr>
              <a:t>навчального </a:t>
            </a:r>
            <a:r>
              <a:rPr lang="uk-UA" altLang="ru-RU" sz="1600" b="1" kern="0" dirty="0" smtClean="0">
                <a:solidFill>
                  <a:schemeClr val="bg1"/>
                </a:solidFill>
                <a:latin typeface="Times New Roman" panose="02020603050405020304" pitchFamily="18" charset="0"/>
                <a:cs typeface="Times New Roman" panose="02020603050405020304" pitchFamily="18" charset="0"/>
              </a:rPr>
              <a:t>закладу</a:t>
            </a:r>
            <a:endParaRPr lang="uk-UA" altLang="ru-RU" sz="1600" b="1" kern="0" dirty="0">
              <a:solidFill>
                <a:schemeClr val="bg1"/>
              </a:solidFill>
              <a:latin typeface="Times New Roman" panose="02020603050405020304" pitchFamily="18" charset="0"/>
              <a:cs typeface="Times New Roman" panose="02020603050405020304" pitchFamily="18" charset="0"/>
            </a:endParaRPr>
          </a:p>
        </p:txBody>
      </p:sp>
      <p:sp>
        <p:nvSpPr>
          <p:cNvPr id="6" name="Плюс 5"/>
          <p:cNvSpPr/>
          <p:nvPr/>
        </p:nvSpPr>
        <p:spPr>
          <a:xfrm>
            <a:off x="2641482" y="1524000"/>
            <a:ext cx="699126" cy="685800"/>
          </a:xfrm>
          <a:prstGeom prst="mathPlus">
            <a:avLst/>
          </a:prstGeom>
          <a:solidFill>
            <a:schemeClr val="bg2">
              <a:lumMod val="50000"/>
            </a:schemeClr>
          </a:solidFill>
          <a:ln>
            <a:solidFill>
              <a:srgbClr val="002060"/>
            </a:solidFill>
          </a:ln>
          <a:effectLst>
            <a:glow>
              <a:schemeClr val="accent3">
                <a:lumMod val="40000"/>
                <a:lumOff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sz="1600"/>
          </a:p>
        </p:txBody>
      </p:sp>
      <p:sp>
        <p:nvSpPr>
          <p:cNvPr id="26" name="TextBox 25"/>
          <p:cNvSpPr txBox="1"/>
          <p:nvPr/>
        </p:nvSpPr>
        <p:spPr>
          <a:xfrm>
            <a:off x="558489" y="2739279"/>
            <a:ext cx="7955058" cy="830997"/>
          </a:xfrm>
          <a:prstGeom prst="rect">
            <a:avLst/>
          </a:prstGeom>
          <a:noFill/>
        </p:spPr>
        <p:txBody>
          <a:bodyPr wrap="square" rtlCol="0">
            <a:spAutoFit/>
          </a:bodyPr>
          <a:lstStyle/>
          <a:p>
            <a:pPr algn="ctr">
              <a:defRPr/>
            </a:pPr>
            <a:r>
              <a:rPr lang="uk-UA" altLang="ko-KR" sz="2600" b="1" i="1" dirty="0" smtClean="0">
                <a:solidFill>
                  <a:srgbClr val="002060"/>
                </a:solidFill>
                <a:effectLst>
                  <a:outerShdw blurRad="38100" dist="38100" dir="2700000" algn="tl">
                    <a:srgbClr val="C0C0C0"/>
                  </a:outerShdw>
                </a:effectLst>
                <a:latin typeface="Times New Roman" panose="02020603050405020304" pitchFamily="18" charset="0"/>
                <a:ea typeface="Gulim"/>
                <a:cs typeface="Times New Roman" panose="02020603050405020304" pitchFamily="18" charset="0"/>
              </a:rPr>
              <a:t> </a:t>
            </a:r>
            <a:r>
              <a:rPr lang="uk-UA" altLang="ko-KR" sz="2300" b="1" i="1" dirty="0" smtClean="0">
                <a:solidFill>
                  <a:srgbClr val="002060"/>
                </a:solidFill>
                <a:effectLst>
                  <a:outerShdw blurRad="38100" dist="38100" dir="2700000" algn="tl">
                    <a:srgbClr val="C0C0C0"/>
                  </a:outerShdw>
                </a:effectLst>
                <a:latin typeface="Times New Roman" panose="02020603050405020304" pitchFamily="18" charset="0"/>
                <a:ea typeface="Gulim"/>
                <a:cs typeface="Times New Roman" panose="02020603050405020304" pitchFamily="18" charset="0"/>
              </a:rPr>
              <a:t>Документи, що подаються для окремих категорій</a:t>
            </a:r>
            <a:endParaRPr lang="uk-UA" altLang="ko-KR" sz="2300" b="1" i="1" dirty="0">
              <a:solidFill>
                <a:srgbClr val="002060"/>
              </a:solidFill>
              <a:effectLst>
                <a:outerShdw blurRad="38100" dist="38100" dir="2700000" algn="tl">
                  <a:srgbClr val="C0C0C0"/>
                </a:outerShdw>
              </a:effectLst>
              <a:latin typeface="Times New Roman" panose="02020603050405020304" pitchFamily="18" charset="0"/>
              <a:ea typeface="Gulim"/>
              <a:cs typeface="Times New Roman" panose="02020603050405020304" pitchFamily="18" charset="0"/>
            </a:endParaRPr>
          </a:p>
          <a:p>
            <a:pPr algn="ctr">
              <a:defRPr/>
            </a:pPr>
            <a:r>
              <a:rPr lang="uk-UA" altLang="ko-KR" sz="2000" dirty="0">
                <a:solidFill>
                  <a:srgbClr val="FFC000"/>
                </a:solidFill>
                <a:effectLst>
                  <a:outerShdw blurRad="38100" dist="38100" dir="2700000" algn="tl">
                    <a:srgbClr val="C0C0C0"/>
                  </a:outerShdw>
                </a:effectLst>
                <a:latin typeface="Century Schoolbook" panose="02040604050505020304" pitchFamily="18" charset="0"/>
                <a:ea typeface="Gulim"/>
                <a:cs typeface="Times New Roman" panose="02020603050405020304" pitchFamily="18" charset="0"/>
              </a:rPr>
              <a:t> </a:t>
            </a:r>
            <a:endParaRPr lang="ru-RU" altLang="uk-UA" sz="2000" dirty="0">
              <a:solidFill>
                <a:srgbClr val="065F74"/>
              </a:solidFill>
              <a:latin typeface="Century Schoolbook" panose="02040604050505020304" pitchFamily="18" charset="0"/>
              <a:ea typeface="Gulim"/>
              <a:cs typeface="Times New Roman" panose="02020603050405020304" pitchFamily="18" charset="0"/>
            </a:endParaRPr>
          </a:p>
        </p:txBody>
      </p:sp>
      <p:sp>
        <p:nvSpPr>
          <p:cNvPr id="27" name="Округлений прямокутник 26"/>
          <p:cNvSpPr/>
          <p:nvPr/>
        </p:nvSpPr>
        <p:spPr>
          <a:xfrm>
            <a:off x="104503" y="3496957"/>
            <a:ext cx="8863034" cy="1188942"/>
          </a:xfrm>
          <a:prstGeom prst="roundRect">
            <a:avLst/>
          </a:prstGeom>
          <a:solidFill>
            <a:schemeClr val="accent1">
              <a:lumMod val="20000"/>
              <a:lumOff val="80000"/>
            </a:schemeClr>
          </a:solidFill>
          <a:effectLst>
            <a:glow rad="127000">
              <a:schemeClr val="accent5">
                <a:satMod val="175000"/>
                <a:alpha val="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altLang="ru-RU" sz="1600" b="1" kern="0" dirty="0" smtClean="0">
                <a:solidFill>
                  <a:srgbClr val="FF0000"/>
                </a:solidFill>
                <a:latin typeface="Arial Black" panose="020B0A04020102020204" pitchFamily="34" charset="0"/>
              </a:rPr>
              <a:t>*</a:t>
            </a:r>
            <a:r>
              <a:rPr lang="uk-UA" altLang="ru-RU" b="1" kern="0" dirty="0" smtClean="0">
                <a:solidFill>
                  <a:srgbClr val="C00000"/>
                </a:solidFill>
                <a:latin typeface="Times New Roman" panose="02020603050405020304" pitchFamily="18" charset="0"/>
                <a:cs typeface="Times New Roman" panose="02020603050405020304" pitchFamily="18" charset="0"/>
              </a:rPr>
              <a:t>Особи з особливими освітніми потребами: </a:t>
            </a:r>
          </a:p>
          <a:p>
            <a:pPr algn="ctr"/>
            <a:r>
              <a:rPr lang="uk-UA" altLang="ru-RU" kern="0" dirty="0" smtClean="0">
                <a:solidFill>
                  <a:srgbClr val="002060"/>
                </a:solidFill>
                <a:latin typeface="Times New Roman" panose="02020603050405020304" pitchFamily="18" charset="0"/>
                <a:cs typeface="Times New Roman" panose="02020603050405020304" pitchFamily="18" charset="0"/>
              </a:rPr>
              <a:t>медичний </a:t>
            </a:r>
            <a:r>
              <a:rPr lang="uk-UA" altLang="ru-RU" b="1" kern="0" dirty="0" smtClean="0">
                <a:solidFill>
                  <a:srgbClr val="002060"/>
                </a:solidFill>
                <a:latin typeface="Times New Roman" panose="02020603050405020304" pitchFamily="18" charset="0"/>
                <a:cs typeface="Times New Roman" panose="02020603050405020304" pitchFamily="18" charset="0"/>
              </a:rPr>
              <a:t>висновок </a:t>
            </a:r>
            <a:r>
              <a:rPr lang="uk-UA" b="1" dirty="0" smtClean="0">
                <a:ln/>
                <a:solidFill>
                  <a:srgbClr val="002060"/>
                </a:solidFill>
                <a:latin typeface="Times New Roman" panose="02020603050405020304" pitchFamily="18" charset="0"/>
                <a:ea typeface="Cambria" panose="02040503050406030204" pitchFamily="18" charset="0"/>
                <a:cs typeface="Times New Roman" panose="02020603050405020304" pitchFamily="18" charset="0"/>
              </a:rPr>
              <a:t> </a:t>
            </a:r>
            <a:r>
              <a:rPr lang="uk-UA" b="1" dirty="0" smtClean="0">
                <a:solidFill>
                  <a:srgbClr val="C00000"/>
                </a:solidFill>
                <a:latin typeface="Times New Roman" panose="02020603050405020304" pitchFamily="18" charset="0"/>
                <a:ea typeface="Cambria" panose="02040503050406030204" pitchFamily="18" charset="0"/>
                <a:cs typeface="Times New Roman" panose="02020603050405020304" pitchFamily="18" charset="0"/>
              </a:rPr>
              <a:t>про створення особливих (спеціальних) умов для проходження зовнішнього незалежного оцінювання за формою №086-3/о,</a:t>
            </a:r>
            <a:endParaRPr lang="uk-UA" b="1" dirty="0" smtClean="0">
              <a:ln/>
              <a:solidFill>
                <a:srgbClr val="C00000"/>
              </a:solidFill>
              <a:latin typeface="Times New Roman" panose="02020603050405020304" pitchFamily="18" charset="0"/>
              <a:ea typeface="Cambria" panose="02040503050406030204" pitchFamily="18" charset="0"/>
              <a:cs typeface="Times New Roman" panose="02020603050405020304" pitchFamily="18" charset="0"/>
            </a:endParaRPr>
          </a:p>
          <a:p>
            <a:pPr algn="ctr"/>
            <a:r>
              <a:rPr lang="uk-UA" altLang="ru-RU" sz="1400" kern="0" dirty="0" smtClean="0">
                <a:solidFill>
                  <a:srgbClr val="002060"/>
                </a:solidFill>
                <a:latin typeface="Times New Roman" panose="02020603050405020304" pitchFamily="18" charset="0"/>
                <a:cs typeface="Times New Roman" panose="02020603050405020304" pitchFamily="18" charset="0"/>
              </a:rPr>
              <a:t>наданий органами або закладами охорони здоров'я, про необхідність створення особливих (спеціальних) умов для проходження ЗНО</a:t>
            </a:r>
            <a:endParaRPr lang="uk-UA" sz="1400" dirty="0">
              <a:solidFill>
                <a:srgbClr val="002060"/>
              </a:solidFill>
              <a:latin typeface="Times New Roman" panose="02020603050405020304" pitchFamily="18" charset="0"/>
              <a:cs typeface="Times New Roman" panose="02020603050405020304" pitchFamily="18" charset="0"/>
            </a:endParaRPr>
          </a:p>
        </p:txBody>
      </p:sp>
      <p:sp>
        <p:nvSpPr>
          <p:cNvPr id="28" name="Округлений прямокутник 27"/>
          <p:cNvSpPr/>
          <p:nvPr/>
        </p:nvSpPr>
        <p:spPr>
          <a:xfrm>
            <a:off x="104503" y="4846320"/>
            <a:ext cx="8863033" cy="783772"/>
          </a:xfrm>
          <a:prstGeom prst="roundRect">
            <a:avLst/>
          </a:prstGeom>
          <a:solidFill>
            <a:schemeClr val="accent1">
              <a:lumMod val="20000"/>
              <a:lumOff val="80000"/>
            </a:schemeClr>
          </a:solidFill>
          <a:effectLst>
            <a:glow rad="101600">
              <a:schemeClr val="accent5">
                <a:satMod val="175000"/>
                <a:alpha val="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ctr">
              <a:buClr>
                <a:srgbClr val="0000FF"/>
              </a:buClr>
              <a:tabLst>
                <a:tab pos="1200150" algn="l"/>
              </a:tabLst>
              <a:defRPr/>
            </a:pPr>
            <a:r>
              <a:rPr lang="en-US" altLang="ru-RU" kern="0" dirty="0" smtClean="0">
                <a:solidFill>
                  <a:srgbClr val="C00000"/>
                </a:solidFill>
                <a:latin typeface="Times New Roman" panose="02020603050405020304" pitchFamily="18" charset="0"/>
                <a:cs typeface="Times New Roman" panose="02020603050405020304" pitchFamily="18" charset="0"/>
              </a:rPr>
              <a:t>*</a:t>
            </a:r>
            <a:r>
              <a:rPr lang="uk-UA" altLang="ru-RU" kern="0" dirty="0" smtClean="0">
                <a:solidFill>
                  <a:srgbClr val="C00000"/>
                </a:solidFill>
                <a:latin typeface="Times New Roman" panose="02020603050405020304" pitchFamily="18" charset="0"/>
                <a:cs typeface="Times New Roman" panose="02020603050405020304" pitchFamily="18" charset="0"/>
              </a:rPr>
              <a:t>Особи, які </a:t>
            </a:r>
            <a:r>
              <a:rPr lang="uk-UA" b="1" dirty="0" smtClean="0">
                <a:solidFill>
                  <a:srgbClr val="C00000"/>
                </a:solidFill>
                <a:latin typeface="Times New Roman" panose="02020603050405020304" pitchFamily="18" charset="0"/>
                <a:cs typeface="Times New Roman" panose="02020603050405020304" pitchFamily="18" charset="0"/>
              </a:rPr>
              <a:t>навчаються </a:t>
            </a:r>
            <a:r>
              <a:rPr lang="uk-UA" b="1" dirty="0">
                <a:solidFill>
                  <a:srgbClr val="C00000"/>
                </a:solidFill>
                <a:latin typeface="Times New Roman" panose="02020603050405020304" pitchFamily="18" charset="0"/>
                <a:cs typeface="Times New Roman" panose="02020603050405020304" pitchFamily="18" charset="0"/>
              </a:rPr>
              <a:t>за кордоном</a:t>
            </a:r>
            <a:r>
              <a:rPr lang="uk-UA" dirty="0">
                <a:solidFill>
                  <a:srgbClr val="C00000"/>
                </a:solidFill>
                <a:latin typeface="Times New Roman" panose="02020603050405020304" pitchFamily="18" charset="0"/>
                <a:cs typeface="Times New Roman" panose="02020603050405020304" pitchFamily="18" charset="0"/>
              </a:rPr>
              <a:t>, </a:t>
            </a:r>
            <a:r>
              <a:rPr lang="uk-UA" b="1" dirty="0">
                <a:solidFill>
                  <a:srgbClr val="C00000"/>
                </a:solidFill>
                <a:latin typeface="Times New Roman" panose="02020603050405020304" pitchFamily="18" charset="0"/>
                <a:cs typeface="Times New Roman" panose="02020603050405020304" pitchFamily="18" charset="0"/>
              </a:rPr>
              <a:t>братимуть участь у міжнародних змаганнях, олімпіадах</a:t>
            </a:r>
            <a:r>
              <a:rPr lang="uk-UA" dirty="0">
                <a:solidFill>
                  <a:srgbClr val="C00000"/>
                </a:solidFill>
                <a:latin typeface="Times New Roman" panose="02020603050405020304" pitchFamily="18" charset="0"/>
                <a:cs typeface="Times New Roman" panose="02020603050405020304" pitchFamily="18" charset="0"/>
              </a:rPr>
              <a:t> </a:t>
            </a:r>
            <a:r>
              <a:rPr lang="uk-UA" dirty="0">
                <a:solidFill>
                  <a:srgbClr val="002060"/>
                </a:solidFill>
                <a:latin typeface="Times New Roman" panose="02020603050405020304" pitchFamily="18" charset="0"/>
                <a:cs typeface="Times New Roman" panose="02020603050405020304" pitchFamily="18" charset="0"/>
              </a:rPr>
              <a:t>тощо </a:t>
            </a:r>
            <a:r>
              <a:rPr lang="uk-UA" sz="1400" dirty="0">
                <a:solidFill>
                  <a:srgbClr val="002060"/>
                </a:solidFill>
                <a:latin typeface="Times New Roman" panose="02020603050405020304" pitchFamily="18" charset="0"/>
                <a:cs typeface="Times New Roman" panose="02020603050405020304" pitchFamily="18" charset="0"/>
              </a:rPr>
              <a:t>і реєструються для участі в </a:t>
            </a:r>
            <a:r>
              <a:rPr lang="uk-UA" sz="1400" b="1" dirty="0">
                <a:solidFill>
                  <a:srgbClr val="002060"/>
                </a:solidFill>
                <a:latin typeface="Times New Roman" panose="02020603050405020304" pitchFamily="18" charset="0"/>
                <a:cs typeface="Times New Roman" panose="02020603050405020304" pitchFamily="18" charset="0"/>
              </a:rPr>
              <a:t>додатковій </a:t>
            </a:r>
            <a:r>
              <a:rPr lang="uk-UA" sz="1400" b="1" dirty="0" smtClean="0">
                <a:solidFill>
                  <a:srgbClr val="002060"/>
                </a:solidFill>
                <a:latin typeface="Times New Roman" panose="02020603050405020304" pitchFamily="18" charset="0"/>
                <a:cs typeface="Times New Roman" panose="02020603050405020304" pitchFamily="18" charset="0"/>
              </a:rPr>
              <a:t>сесії</a:t>
            </a:r>
            <a:r>
              <a:rPr lang="uk-UA" sz="1400" dirty="0">
                <a:solidFill>
                  <a:srgbClr val="002060"/>
                </a:solidFill>
                <a:latin typeface="Times New Roman" panose="02020603050405020304" pitchFamily="18" charset="0"/>
                <a:cs typeface="Times New Roman" panose="02020603050405020304" pitchFamily="18" charset="0"/>
              </a:rPr>
              <a:t>:</a:t>
            </a:r>
            <a:r>
              <a:rPr lang="uk-UA" sz="1400" dirty="0" smtClean="0">
                <a:solidFill>
                  <a:srgbClr val="002060"/>
                </a:solidFill>
                <a:latin typeface="Times New Roman" panose="02020603050405020304" pitchFamily="18" charset="0"/>
                <a:cs typeface="Times New Roman" panose="02020603050405020304" pitchFamily="18" charset="0"/>
              </a:rPr>
              <a:t> заява на участь у додатковій сесії </a:t>
            </a:r>
            <a:r>
              <a:rPr lang="uk-UA" sz="1400" dirty="0">
                <a:solidFill>
                  <a:srgbClr val="002060"/>
                </a:solidFill>
                <a:latin typeface="Times New Roman" panose="02020603050405020304" pitchFamily="18" charset="0"/>
                <a:cs typeface="Times New Roman" panose="02020603050405020304" pitchFamily="18" charset="0"/>
              </a:rPr>
              <a:t>й</a:t>
            </a:r>
            <a:r>
              <a:rPr lang="uk-UA" sz="1400" dirty="0" smtClean="0">
                <a:solidFill>
                  <a:srgbClr val="002060"/>
                </a:solidFill>
                <a:latin typeface="Times New Roman" panose="02020603050405020304" pitchFamily="18" charset="0"/>
                <a:cs typeface="Times New Roman" panose="02020603050405020304" pitchFamily="18" charset="0"/>
              </a:rPr>
              <a:t> документи, </a:t>
            </a:r>
            <a:r>
              <a:rPr lang="uk-UA" sz="1400" dirty="0">
                <a:solidFill>
                  <a:srgbClr val="002060"/>
                </a:solidFill>
                <a:latin typeface="Times New Roman" panose="02020603050405020304" pitchFamily="18" charset="0"/>
                <a:cs typeface="Times New Roman" panose="02020603050405020304" pitchFamily="18" charset="0"/>
              </a:rPr>
              <a:t>що підтверджують цей </a:t>
            </a:r>
            <a:r>
              <a:rPr lang="uk-UA" sz="1400" dirty="0" smtClean="0">
                <a:solidFill>
                  <a:srgbClr val="002060"/>
                </a:solidFill>
                <a:latin typeface="Times New Roman" panose="02020603050405020304" pitchFamily="18" charset="0"/>
                <a:cs typeface="Times New Roman" panose="02020603050405020304" pitchFamily="18" charset="0"/>
              </a:rPr>
              <a:t>факт</a:t>
            </a:r>
            <a:endParaRPr lang="uk-UA" sz="1400" dirty="0">
              <a:solidFill>
                <a:srgbClr val="002060"/>
              </a:solidFill>
              <a:latin typeface="Times New Roman" panose="02020603050405020304" pitchFamily="18" charset="0"/>
              <a:cs typeface="Times New Roman" panose="02020603050405020304" pitchFamily="18" charset="0"/>
            </a:endParaRPr>
          </a:p>
        </p:txBody>
      </p:sp>
      <p:sp>
        <p:nvSpPr>
          <p:cNvPr id="29" name="Округлений прямокутник 28"/>
          <p:cNvSpPr/>
          <p:nvPr/>
        </p:nvSpPr>
        <p:spPr>
          <a:xfrm>
            <a:off x="104503" y="5790513"/>
            <a:ext cx="8863033" cy="802792"/>
          </a:xfrm>
          <a:prstGeom prst="roundRect">
            <a:avLst/>
          </a:prstGeom>
          <a:solidFill>
            <a:schemeClr val="accent1">
              <a:lumMod val="20000"/>
              <a:lumOff val="80000"/>
            </a:schemeClr>
          </a:solidFill>
          <a:effectLst>
            <a:glow rad="114300">
              <a:schemeClr val="accent5">
                <a:satMod val="175000"/>
                <a:alpha val="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ctr">
              <a:buClr>
                <a:srgbClr val="0000FF"/>
              </a:buClr>
              <a:tabLst>
                <a:tab pos="1200150" algn="l"/>
              </a:tabLst>
              <a:defRPr/>
            </a:pPr>
            <a:r>
              <a:rPr lang="en-US" altLang="ru-RU" sz="1400" kern="0" dirty="0" smtClean="0">
                <a:solidFill>
                  <a:srgbClr val="FF0000"/>
                </a:solidFill>
                <a:latin typeface="Times New Roman" panose="02020603050405020304" pitchFamily="18" charset="0"/>
                <a:cs typeface="Times New Roman" panose="02020603050405020304" pitchFamily="18" charset="0"/>
              </a:rPr>
              <a:t>*</a:t>
            </a:r>
            <a:r>
              <a:rPr lang="uk-UA" altLang="ru-RU" sz="1400" kern="0" dirty="0" smtClean="0">
                <a:solidFill>
                  <a:srgbClr val="C00000"/>
                </a:solidFill>
                <a:latin typeface="Times New Roman" panose="02020603050405020304" pitchFamily="18" charset="0"/>
                <a:cs typeface="Times New Roman" panose="02020603050405020304" pitchFamily="18" charset="0"/>
              </a:rPr>
              <a:t>Особи </a:t>
            </a:r>
            <a:r>
              <a:rPr lang="uk-UA" altLang="ru-RU" sz="1400" kern="0" dirty="0">
                <a:solidFill>
                  <a:srgbClr val="C00000"/>
                </a:solidFill>
                <a:latin typeface="Times New Roman" panose="02020603050405020304" pitchFamily="18" charset="0"/>
                <a:cs typeface="Times New Roman" panose="02020603050405020304" pitchFamily="18" charset="0"/>
              </a:rPr>
              <a:t>які подають документи, оформлені іноземною </a:t>
            </a:r>
            <a:r>
              <a:rPr lang="uk-UA" altLang="ru-RU" sz="1400" kern="0" dirty="0" smtClean="0">
                <a:solidFill>
                  <a:srgbClr val="C00000"/>
                </a:solidFill>
                <a:latin typeface="Times New Roman" panose="02020603050405020304" pitchFamily="18" charset="0"/>
                <a:cs typeface="Times New Roman" panose="02020603050405020304" pitchFamily="18" charset="0"/>
              </a:rPr>
              <a:t>мовою: </a:t>
            </a:r>
          </a:p>
          <a:p>
            <a:pPr lvl="1" algn="ctr">
              <a:buClr>
                <a:srgbClr val="0000FF"/>
              </a:buClr>
              <a:tabLst>
                <a:tab pos="1200150" algn="l"/>
              </a:tabLst>
              <a:defRPr/>
            </a:pPr>
            <a:r>
              <a:rPr lang="uk-UA" altLang="ru-RU" sz="1400" kern="0" dirty="0" smtClean="0">
                <a:solidFill>
                  <a:srgbClr val="002060"/>
                </a:solidFill>
                <a:latin typeface="Times New Roman" panose="02020603050405020304" pitchFamily="18" charset="0"/>
                <a:cs typeface="Times New Roman" panose="02020603050405020304" pitchFamily="18" charset="0"/>
              </a:rPr>
              <a:t>копія </a:t>
            </a:r>
            <a:r>
              <a:rPr lang="uk-UA" altLang="ru-RU" sz="1400" kern="0" dirty="0">
                <a:solidFill>
                  <a:srgbClr val="002060"/>
                </a:solidFill>
                <a:latin typeface="Times New Roman" panose="02020603050405020304" pitchFamily="18" charset="0"/>
                <a:cs typeface="Times New Roman" panose="02020603050405020304" pitchFamily="18" charset="0"/>
              </a:rPr>
              <a:t>нотаріально </a:t>
            </a:r>
            <a:r>
              <a:rPr lang="uk-UA" altLang="ru-RU" sz="1400" kern="0" dirty="0" smtClean="0">
                <a:solidFill>
                  <a:srgbClr val="002060"/>
                </a:solidFill>
                <a:latin typeface="Times New Roman" panose="02020603050405020304" pitchFamily="18" charset="0"/>
                <a:cs typeface="Times New Roman" panose="02020603050405020304" pitchFamily="18" charset="0"/>
              </a:rPr>
              <a:t>засвідченого перекладу </a:t>
            </a:r>
            <a:r>
              <a:rPr lang="uk-UA" altLang="ru-RU" sz="1400" kern="0" dirty="0">
                <a:solidFill>
                  <a:srgbClr val="002060"/>
                </a:solidFill>
                <a:latin typeface="Times New Roman" panose="02020603050405020304" pitchFamily="18" charset="0"/>
                <a:cs typeface="Times New Roman" panose="02020603050405020304" pitchFamily="18" charset="0"/>
              </a:rPr>
              <a:t>українською </a:t>
            </a:r>
            <a:r>
              <a:rPr lang="uk-UA" altLang="ru-RU" sz="1400" kern="0" dirty="0" smtClean="0">
                <a:solidFill>
                  <a:srgbClr val="002060"/>
                </a:solidFill>
                <a:latin typeface="Times New Roman" panose="02020603050405020304" pitchFamily="18" charset="0"/>
                <a:cs typeface="Times New Roman" panose="02020603050405020304" pitchFamily="18" charset="0"/>
              </a:rPr>
              <a:t>мовою документів</a:t>
            </a:r>
            <a:r>
              <a:rPr lang="uk-UA" altLang="ru-RU" sz="1400" kern="0" dirty="0">
                <a:solidFill>
                  <a:srgbClr val="002060"/>
                </a:solidFill>
                <a:latin typeface="Times New Roman" panose="02020603050405020304" pitchFamily="18" charset="0"/>
                <a:cs typeface="Times New Roman" panose="02020603050405020304" pitchFamily="18" charset="0"/>
              </a:rPr>
              <a:t>, наданих для </a:t>
            </a:r>
            <a:r>
              <a:rPr lang="uk-UA" altLang="ru-RU" sz="1400" kern="0" dirty="0" smtClean="0">
                <a:solidFill>
                  <a:srgbClr val="002060"/>
                </a:solidFill>
                <a:latin typeface="Times New Roman" panose="02020603050405020304" pitchFamily="18" charset="0"/>
                <a:cs typeface="Times New Roman" panose="02020603050405020304" pitchFamily="18" charset="0"/>
              </a:rPr>
              <a:t>реєстрації</a:t>
            </a:r>
            <a:endParaRPr lang="uk-UA" altLang="ru-RU" sz="1400" kern="0" dirty="0">
              <a:solidFill>
                <a:srgbClr val="002060"/>
              </a:solidFill>
              <a:latin typeface="Times New Roman" panose="02020603050405020304" pitchFamily="18" charset="0"/>
              <a:cs typeface="Times New Roman" panose="02020603050405020304" pitchFamily="18" charset="0"/>
            </a:endParaRPr>
          </a:p>
        </p:txBody>
      </p:sp>
      <p:sp>
        <p:nvSpPr>
          <p:cNvPr id="17" name="Прямокутник 16"/>
          <p:cNvSpPr/>
          <p:nvPr/>
        </p:nvSpPr>
        <p:spPr>
          <a:xfrm>
            <a:off x="3566041" y="447411"/>
            <a:ext cx="1939954" cy="584775"/>
          </a:xfrm>
          <a:prstGeom prst="rect">
            <a:avLst/>
          </a:prstGeom>
        </p:spPr>
        <p:txBody>
          <a:bodyPr wrap="none">
            <a:spAutoFit/>
          </a:bodyPr>
          <a:lstStyle/>
          <a:p>
            <a:pPr algn="ctr"/>
            <a:r>
              <a:rPr lang="uk-UA" sz="3200" dirty="0" smtClean="0">
                <a:latin typeface="Times New Roman" panose="02020603050405020304" pitchFamily="18" charset="0"/>
                <a:cs typeface="Times New Roman" panose="02020603050405020304" pitchFamily="18" charset="0"/>
              </a:rPr>
              <a:t>ЗНО-2021</a:t>
            </a:r>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3029463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Округлений прямокутник 21"/>
          <p:cNvSpPr/>
          <p:nvPr/>
        </p:nvSpPr>
        <p:spPr>
          <a:xfrm>
            <a:off x="483933" y="1193311"/>
            <a:ext cx="7288467" cy="1106945"/>
          </a:xfrm>
          <a:prstGeom prst="roundRect">
            <a:avLst/>
          </a:prstGeom>
          <a:solidFill>
            <a:schemeClr val="accent1">
              <a:lumMod val="20000"/>
              <a:lumOff val="80000"/>
            </a:schemeClr>
          </a:solidFill>
          <a:effectLst>
            <a:glow rad="228600">
              <a:schemeClr val="accent5">
                <a:satMod val="175000"/>
                <a:alpha val="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200" dirty="0">
                <a:solidFill>
                  <a:srgbClr val="C00000"/>
                </a:solidFill>
                <a:latin typeface="Times New Roman" panose="02020603050405020304" pitchFamily="18" charset="0"/>
                <a:cs typeface="Times New Roman" panose="02020603050405020304" pitchFamily="18" charset="0"/>
              </a:rPr>
              <a:t>Перевіряє </a:t>
            </a:r>
            <a:r>
              <a:rPr lang="uk-UA" sz="2200" dirty="0">
                <a:solidFill>
                  <a:srgbClr val="002060"/>
                </a:solidFill>
                <a:latin typeface="Times New Roman" panose="02020603050405020304" pitchFamily="18" charset="0"/>
                <a:cs typeface="Times New Roman" panose="02020603050405020304" pitchFamily="18" charset="0"/>
              </a:rPr>
              <a:t>оформлення реєстраційної картки </a:t>
            </a: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02388" y="56192"/>
            <a:ext cx="1618699" cy="1040632"/>
          </a:xfrm>
          <a:prstGeom prst="rect">
            <a:avLst/>
          </a:prstGeom>
          <a:effectLst>
            <a:outerShdw blurRad="609600" dist="12700" dir="5400000" algn="ctr" rotWithShape="0">
              <a:schemeClr val="bg1"/>
            </a:outerShdw>
          </a:effectLst>
        </p:spPr>
      </p:pic>
      <p:sp>
        <p:nvSpPr>
          <p:cNvPr id="12" name="Округлений прямокутник 11"/>
          <p:cNvSpPr/>
          <p:nvPr/>
        </p:nvSpPr>
        <p:spPr>
          <a:xfrm>
            <a:off x="451277" y="2413377"/>
            <a:ext cx="7321124" cy="1208096"/>
          </a:xfrm>
          <a:prstGeom prst="roundRect">
            <a:avLst/>
          </a:prstGeom>
          <a:solidFill>
            <a:schemeClr val="accent1">
              <a:lumMod val="20000"/>
              <a:lumOff val="80000"/>
            </a:schemeClr>
          </a:solidFill>
          <a:effectLst>
            <a:glow rad="228600">
              <a:schemeClr val="accent5">
                <a:satMod val="175000"/>
                <a:alpha val="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000" dirty="0">
                <a:solidFill>
                  <a:srgbClr val="C00000"/>
                </a:solidFill>
                <a:latin typeface="Times New Roman" panose="02020603050405020304" pitchFamily="18" charset="0"/>
                <a:cs typeface="Times New Roman" panose="02020603050405020304" pitchFamily="18" charset="0"/>
              </a:rPr>
              <a:t>Перевіряє </a:t>
            </a:r>
            <a:r>
              <a:rPr lang="uk-UA" sz="2000" dirty="0">
                <a:solidFill>
                  <a:srgbClr val="002060"/>
                </a:solidFill>
                <a:latin typeface="Times New Roman" panose="02020603050405020304" pitchFamily="18" charset="0"/>
                <a:cs typeface="Times New Roman" panose="02020603050405020304" pitchFamily="18" charset="0"/>
              </a:rPr>
              <a:t>копію документа, що посвідчує особу (чіткість, наявність напису «Згідно з оригіналом», дата, підпис, ПІБ)</a:t>
            </a:r>
          </a:p>
        </p:txBody>
      </p:sp>
      <p:sp>
        <p:nvSpPr>
          <p:cNvPr id="11" name="Округлений прямокутник 10"/>
          <p:cNvSpPr/>
          <p:nvPr/>
        </p:nvSpPr>
        <p:spPr>
          <a:xfrm>
            <a:off x="427617" y="3682824"/>
            <a:ext cx="7344783" cy="1126841"/>
          </a:xfrm>
          <a:prstGeom prst="roundRect">
            <a:avLst/>
          </a:prstGeom>
          <a:solidFill>
            <a:schemeClr val="accent1">
              <a:lumMod val="20000"/>
              <a:lumOff val="80000"/>
            </a:schemeClr>
          </a:solidFill>
          <a:effectLst>
            <a:glow rad="228600">
              <a:schemeClr val="accent5">
                <a:satMod val="175000"/>
                <a:alpha val="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200" dirty="0">
                <a:solidFill>
                  <a:srgbClr val="C00000"/>
                </a:solidFill>
                <a:latin typeface="Times New Roman" panose="02020603050405020304" pitchFamily="18" charset="0"/>
                <a:cs typeface="Times New Roman" panose="02020603050405020304" pitchFamily="18" charset="0"/>
              </a:rPr>
              <a:t>Формує</a:t>
            </a:r>
            <a:r>
              <a:rPr lang="uk-UA" sz="2200" dirty="0">
                <a:solidFill>
                  <a:srgbClr val="002060"/>
                </a:solidFill>
                <a:latin typeface="Times New Roman" panose="02020603050405020304" pitchFamily="18" charset="0"/>
                <a:cs typeface="Times New Roman" panose="02020603050405020304" pitchFamily="18" charset="0"/>
              </a:rPr>
              <a:t> список осіб, які проходитимуть ДПА у формі ЗНО</a:t>
            </a:r>
          </a:p>
        </p:txBody>
      </p:sp>
      <p:sp>
        <p:nvSpPr>
          <p:cNvPr id="10" name="Округлений прямокутник 9"/>
          <p:cNvSpPr/>
          <p:nvPr/>
        </p:nvSpPr>
        <p:spPr>
          <a:xfrm>
            <a:off x="1219200" y="4938026"/>
            <a:ext cx="7418929" cy="1234788"/>
          </a:xfrm>
          <a:prstGeom prst="roundRect">
            <a:avLst/>
          </a:prstGeom>
          <a:solidFill>
            <a:schemeClr val="accent1">
              <a:lumMod val="20000"/>
              <a:lumOff val="80000"/>
            </a:schemeClr>
          </a:solidFill>
          <a:effectLst>
            <a:glow rad="228600">
              <a:schemeClr val="accent5">
                <a:satMod val="175000"/>
                <a:alpha val="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200" dirty="0" smtClean="0">
                <a:solidFill>
                  <a:srgbClr val="C00000"/>
                </a:solidFill>
                <a:latin typeface="Times New Roman" panose="02020603050405020304" pitchFamily="18" charset="0"/>
                <a:cs typeface="Times New Roman" panose="02020603050405020304" pitchFamily="18" charset="0"/>
              </a:rPr>
              <a:t>Передає</a:t>
            </a:r>
            <a:r>
              <a:rPr lang="uk-UA" sz="2200" dirty="0" smtClean="0">
                <a:solidFill>
                  <a:srgbClr val="002060"/>
                </a:solidFill>
                <a:latin typeface="Times New Roman" panose="02020603050405020304" pitchFamily="18" charset="0"/>
                <a:cs typeface="Times New Roman" panose="02020603050405020304" pitchFamily="18" charset="0"/>
              </a:rPr>
              <a:t> </a:t>
            </a:r>
            <a:r>
              <a:rPr lang="uk-UA" sz="2200" dirty="0">
                <a:solidFill>
                  <a:srgbClr val="002060"/>
                </a:solidFill>
                <a:latin typeface="Times New Roman" panose="02020603050405020304" pitchFamily="18" charset="0"/>
                <a:cs typeface="Times New Roman" panose="02020603050405020304" pitchFamily="18" charset="0"/>
              </a:rPr>
              <a:t>комплекти реєстраційних документів до Київського РЦОЯО</a:t>
            </a:r>
          </a:p>
        </p:txBody>
      </p:sp>
      <p:pic>
        <p:nvPicPr>
          <p:cNvPr id="5" name="Рисунок 4"/>
          <p:cNvPicPr>
            <a:picLocks noChangeAspect="1"/>
          </p:cNvPicPr>
          <p:nvPr/>
        </p:nvPicPr>
        <p:blipFill>
          <a:blip r:embed="rId3">
            <a:clrChange>
              <a:clrFrom>
                <a:srgbClr val="FFFFFF"/>
              </a:clrFrom>
              <a:clrTo>
                <a:srgbClr val="FFFFFF">
                  <a:alpha val="0"/>
                </a:srgbClr>
              </a:clrTo>
            </a:clrChange>
          </a:blip>
          <a:stretch>
            <a:fillRect/>
          </a:stretch>
        </p:blipFill>
        <p:spPr>
          <a:xfrm>
            <a:off x="7829081" y="1209945"/>
            <a:ext cx="917446" cy="1610972"/>
          </a:xfrm>
          <a:prstGeom prst="rect">
            <a:avLst/>
          </a:prstGeom>
        </p:spPr>
      </p:pic>
      <p:pic>
        <p:nvPicPr>
          <p:cNvPr id="1028" name="Picture 4" descr="Ð ÐµÐ·ÑÐ»ÑÑÐ°Ñ Ð¿Ð¾ÑÑÐºÑ Ð·Ð¾Ð±ÑÐ°Ð¶ÐµÐ½Ñ Ð·Ð° Ð·Ð°Ð¿Ð¸ÑÐ¾Ð¼ &quot;ÐºÐ»Ð¸Ð¿Ð°ÑÑ Ð²ÐµÐºÑÐ¾Ñ ÑÐµÐ»Ð¾Ð²ÐµÐº Ð¿ÑÐ¾Ð²ÐµÑÑÐµÑ Ð´Ð¾ÐºÑÐ¼ÐµÐ½Ñ&quot;"/>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5788" y="5417389"/>
            <a:ext cx="1000881" cy="999945"/>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кутник 6"/>
          <p:cNvSpPr/>
          <p:nvPr/>
        </p:nvSpPr>
        <p:spPr>
          <a:xfrm>
            <a:off x="771000" y="466025"/>
            <a:ext cx="6714698" cy="492443"/>
          </a:xfrm>
          <a:prstGeom prst="rect">
            <a:avLst/>
          </a:prstGeom>
        </p:spPr>
        <p:txBody>
          <a:bodyPr wrap="square">
            <a:spAutoFit/>
          </a:bodyPr>
          <a:lstStyle/>
          <a:p>
            <a:pPr algn="ctr"/>
            <a:r>
              <a:rPr lang="uk-UA" sz="2600" b="1" noProof="1">
                <a:ln w="0"/>
                <a:solidFill>
                  <a:srgbClr val="002060"/>
                </a:solidFill>
                <a:latin typeface="Times New Roman" panose="02020603050405020304" pitchFamily="18" charset="0"/>
                <a:cs typeface="Times New Roman" panose="02020603050405020304" pitchFamily="18" charset="0"/>
              </a:rPr>
              <a:t>Відповідальна особа у закладі освіти</a:t>
            </a:r>
          </a:p>
        </p:txBody>
      </p:sp>
    </p:spTree>
    <p:extLst>
      <p:ext uri="{BB962C8B-B14F-4D97-AF65-F5344CB8AC3E}">
        <p14:creationId xmlns:p14="http://schemas.microsoft.com/office/powerpoint/2010/main" val="238644894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84308" y="-128168"/>
            <a:ext cx="5466744" cy="1093176"/>
          </a:xfrm>
        </p:spPr>
        <p:txBody>
          <a:bodyPr>
            <a:normAutofit/>
          </a:bodyPr>
          <a:lstStyle/>
          <a:p>
            <a:pPr algn="ctr"/>
            <a:r>
              <a:rPr lang="uk-UA" sz="2400" b="1" dirty="0" smtClean="0">
                <a:solidFill>
                  <a:srgbClr val="C00000"/>
                </a:solidFill>
                <a:latin typeface="Times New Roman" panose="02020603050405020304" pitchFamily="18" charset="0"/>
                <a:cs typeface="Times New Roman" panose="02020603050405020304" pitchFamily="18" charset="0"/>
              </a:rPr>
              <a:t>Результати реєстрації</a:t>
            </a:r>
            <a:endParaRPr lang="uk-UA" sz="2400" b="1" dirty="0">
              <a:solidFill>
                <a:srgbClr val="C00000"/>
              </a:solidFill>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7515608" y="0"/>
            <a:ext cx="1486439" cy="899015"/>
          </a:xfrm>
          <a:prstGeom prst="rect">
            <a:avLst/>
          </a:prstGeom>
        </p:spPr>
      </p:pic>
      <p:sp>
        <p:nvSpPr>
          <p:cNvPr id="5" name="Прямокутник 4"/>
          <p:cNvSpPr/>
          <p:nvPr/>
        </p:nvSpPr>
        <p:spPr>
          <a:xfrm>
            <a:off x="842121" y="770709"/>
            <a:ext cx="4625246" cy="2638697"/>
          </a:xfrm>
          <a:prstGeom prst="rect">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altLang="ru-RU" sz="2000" b="1" dirty="0" smtClean="0">
                <a:solidFill>
                  <a:srgbClr val="002060"/>
                </a:solidFill>
                <a:latin typeface="Cambria" panose="02040503050406030204" pitchFamily="18" charset="0"/>
              </a:rPr>
              <a:t>Здобувачам повної загальної </a:t>
            </a:r>
            <a:r>
              <a:rPr lang="uk-UA" altLang="ru-RU" sz="2000" b="1" dirty="0">
                <a:solidFill>
                  <a:srgbClr val="002060"/>
                </a:solidFill>
                <a:latin typeface="Cambria" panose="02040503050406030204" pitchFamily="18" charset="0"/>
              </a:rPr>
              <a:t>середньої освіти, </a:t>
            </a:r>
            <a:r>
              <a:rPr lang="ru-RU" altLang="ru-RU" sz="2000" b="1" dirty="0" err="1" smtClean="0">
                <a:solidFill>
                  <a:srgbClr val="002060"/>
                </a:solidFill>
                <a:latin typeface="Cambria" panose="02040503050406030204" pitchFamily="18" charset="0"/>
              </a:rPr>
              <a:t>індивідуальний</a:t>
            </a:r>
            <a:r>
              <a:rPr lang="ru-RU" altLang="ru-RU" sz="2000" b="1" dirty="0" smtClean="0">
                <a:solidFill>
                  <a:srgbClr val="002060"/>
                </a:solidFill>
                <a:latin typeface="Cambria" panose="02040503050406030204" pitchFamily="18" charset="0"/>
              </a:rPr>
              <a:t> </a:t>
            </a:r>
            <a:r>
              <a:rPr lang="ru-RU" altLang="ru-RU" sz="2000" b="1" dirty="0">
                <a:solidFill>
                  <a:srgbClr val="002060"/>
                </a:solidFill>
                <a:latin typeface="Cambria" panose="02040503050406030204" pitchFamily="18" charset="0"/>
              </a:rPr>
              <a:t>конверт буде </a:t>
            </a:r>
            <a:r>
              <a:rPr lang="ru-RU" altLang="ru-RU" sz="2000" b="1" dirty="0" err="1">
                <a:solidFill>
                  <a:srgbClr val="002060"/>
                </a:solidFill>
                <a:latin typeface="Cambria" panose="02040503050406030204" pitchFamily="18" charset="0"/>
              </a:rPr>
              <a:t>надіслано</a:t>
            </a:r>
            <a:r>
              <a:rPr lang="ru-RU" altLang="ru-RU" sz="2000" b="1" dirty="0">
                <a:solidFill>
                  <a:srgbClr val="002060"/>
                </a:solidFill>
                <a:latin typeface="Cambria" panose="02040503050406030204" pitchFamily="18" charset="0"/>
              </a:rPr>
              <a:t> </a:t>
            </a:r>
            <a:r>
              <a:rPr lang="uk-UA" altLang="ru-RU" sz="2000" b="1" kern="0" dirty="0">
                <a:solidFill>
                  <a:srgbClr val="FF0000"/>
                </a:solidFill>
                <a:latin typeface="Times New Roman" panose="02020603050405020304" pitchFamily="18" charset="0"/>
              </a:rPr>
              <a:t>на адресу закладу освіти, де вони навчаються</a:t>
            </a:r>
          </a:p>
          <a:p>
            <a:endParaRPr lang="en-US" altLang="ru-RU" sz="2000" b="1" kern="0" dirty="0">
              <a:solidFill>
                <a:srgbClr val="FF0000"/>
              </a:solidFill>
              <a:latin typeface="Times New Roman" panose="02020603050405020304" pitchFamily="18" charset="0"/>
            </a:endParaRPr>
          </a:p>
          <a:p>
            <a:r>
              <a:rPr lang="uk-UA" sz="2000" b="1" kern="0" dirty="0">
                <a:solidFill>
                  <a:schemeClr val="bg1"/>
                </a:solidFill>
                <a:latin typeface="Times New Roman" panose="02020603050405020304" pitchFamily="18" charset="0"/>
              </a:rPr>
              <a:t>Заклад освіти отримає список </a:t>
            </a:r>
            <a:r>
              <a:rPr lang="uk-UA" sz="2000" b="1" kern="0" dirty="0" smtClean="0">
                <a:solidFill>
                  <a:schemeClr val="bg1"/>
                </a:solidFill>
                <a:latin typeface="Times New Roman" panose="02020603050405020304" pitchFamily="18" charset="0"/>
              </a:rPr>
              <a:t>учнів, </a:t>
            </a:r>
            <a:r>
              <a:rPr lang="uk-UA" sz="2000" b="1" kern="0" dirty="0">
                <a:solidFill>
                  <a:schemeClr val="bg1"/>
                </a:solidFill>
                <a:latin typeface="Times New Roman" panose="02020603050405020304" pitchFamily="18" charset="0"/>
              </a:rPr>
              <a:t>яким надіслано Сертифікати </a:t>
            </a:r>
            <a:endParaRPr lang="uk-UA" sz="2000" b="1" dirty="0">
              <a:solidFill>
                <a:schemeClr val="bg1"/>
              </a:solidFill>
            </a:endParaRPr>
          </a:p>
          <a:p>
            <a:endParaRPr lang="en-US" kern="0" dirty="0">
              <a:solidFill>
                <a:srgbClr val="FF0000"/>
              </a:solidFill>
              <a:latin typeface="Times New Roman" panose="02020603050405020304" pitchFamily="18" charset="0"/>
            </a:endParaRPr>
          </a:p>
        </p:txBody>
      </p:sp>
      <p:sp>
        <p:nvSpPr>
          <p:cNvPr id="6" name="Прямокутник 5"/>
          <p:cNvSpPr/>
          <p:nvPr/>
        </p:nvSpPr>
        <p:spPr>
          <a:xfrm>
            <a:off x="842121" y="3478363"/>
            <a:ext cx="5101478" cy="1359866"/>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altLang="ru-RU" b="1" dirty="0">
                <a:solidFill>
                  <a:srgbClr val="002060"/>
                </a:solidFill>
              </a:rPr>
              <a:t>Для кожного учасника на </a:t>
            </a:r>
            <a:br>
              <a:rPr lang="uk-UA" altLang="ru-RU" b="1" dirty="0">
                <a:solidFill>
                  <a:srgbClr val="002060"/>
                </a:solidFill>
              </a:rPr>
            </a:br>
            <a:r>
              <a:rPr lang="uk-UA" altLang="ru-RU" b="1" dirty="0">
                <a:solidFill>
                  <a:srgbClr val="002060"/>
                </a:solidFill>
              </a:rPr>
              <a:t>веб-сайті КРЦОЯО створюється </a:t>
            </a:r>
            <a:r>
              <a:rPr lang="uk-UA" altLang="ru-RU" b="1" dirty="0">
                <a:solidFill>
                  <a:srgbClr val="CC3300"/>
                </a:solidFill>
              </a:rPr>
              <a:t>інформаційна сторінка</a:t>
            </a:r>
            <a:r>
              <a:rPr lang="uk-UA" altLang="ru-RU" b="1" dirty="0">
                <a:solidFill>
                  <a:schemeClr val="tx1"/>
                </a:solidFill>
              </a:rPr>
              <a:t>, </a:t>
            </a:r>
            <a:r>
              <a:rPr lang="uk-UA" altLang="ru-RU" b="1" dirty="0">
                <a:solidFill>
                  <a:srgbClr val="002060"/>
                </a:solidFill>
              </a:rPr>
              <a:t>доступ до якої здійснюється за</a:t>
            </a:r>
          </a:p>
          <a:p>
            <a:pPr algn="ctr"/>
            <a:r>
              <a:rPr lang="uk-UA" altLang="ru-RU" b="1" u="sng" dirty="0">
                <a:solidFill>
                  <a:srgbClr val="000099"/>
                </a:solidFill>
              </a:rPr>
              <a:t>номером Сертифіката</a:t>
            </a:r>
            <a:r>
              <a:rPr lang="uk-UA" altLang="ru-RU" b="1" dirty="0">
                <a:solidFill>
                  <a:schemeClr val="tx1"/>
                </a:solidFill>
              </a:rPr>
              <a:t> </a:t>
            </a:r>
            <a:r>
              <a:rPr lang="uk-UA" altLang="ru-RU" b="1" dirty="0">
                <a:solidFill>
                  <a:srgbClr val="002060"/>
                </a:solidFill>
              </a:rPr>
              <a:t>та </a:t>
            </a:r>
            <a:br>
              <a:rPr lang="uk-UA" altLang="ru-RU" b="1" dirty="0">
                <a:solidFill>
                  <a:srgbClr val="002060"/>
                </a:solidFill>
              </a:rPr>
            </a:br>
            <a:r>
              <a:rPr lang="en-US" altLang="ru-RU" b="1" u="sng" dirty="0">
                <a:solidFill>
                  <a:srgbClr val="002060"/>
                </a:solidFill>
              </a:rPr>
              <a:t>PIN</a:t>
            </a:r>
            <a:r>
              <a:rPr lang="uk-UA" altLang="ru-RU" b="1" u="sng" dirty="0">
                <a:solidFill>
                  <a:srgbClr val="002060"/>
                </a:solidFill>
              </a:rPr>
              <a:t>-кодом</a:t>
            </a:r>
            <a:r>
              <a:rPr lang="uk-UA" altLang="ru-RU" b="1" dirty="0">
                <a:solidFill>
                  <a:srgbClr val="002060"/>
                </a:solidFill>
              </a:rPr>
              <a:t>, указаним у ньому</a:t>
            </a:r>
            <a:endParaRPr lang="ru-RU" altLang="ru-RU" b="1" dirty="0">
              <a:solidFill>
                <a:srgbClr val="002060"/>
              </a:solidFill>
            </a:endParaRPr>
          </a:p>
        </p:txBody>
      </p:sp>
      <p:pic>
        <p:nvPicPr>
          <p:cNvPr id="7" name="Рисунок 3"/>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842121" y="5073260"/>
            <a:ext cx="5101478" cy="1601860"/>
          </a:xfrm>
          <a:prstGeom prst="rect">
            <a:avLst/>
          </a:prstGeom>
          <a:noFill/>
          <a:ln w="9525">
            <a:solidFill>
              <a:srgbClr val="0070C0"/>
            </a:solidFill>
            <a:miter lim="800000"/>
            <a:headEnd/>
            <a:tailEnd/>
          </a:ln>
          <a:extLst>
            <a:ext uri="{909E8E84-426E-40DD-AFC4-6F175D3DCCD1}">
              <a14:hiddenFill xmlns:a14="http://schemas.microsoft.com/office/drawing/2010/main">
                <a:solidFill>
                  <a:srgbClr val="FFFFFF"/>
                </a:solidFill>
              </a14:hiddenFill>
            </a:ext>
          </a:extLst>
        </p:spPr>
      </p:pic>
      <p:pic>
        <p:nvPicPr>
          <p:cNvPr id="10" name="Picture 2" descr="Результат пошуку зображень за запитом &quot;кліпарт конверт&quo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44690" y="924246"/>
            <a:ext cx="3412725" cy="2554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Прямокутник 10"/>
          <p:cNvSpPr/>
          <p:nvPr/>
        </p:nvSpPr>
        <p:spPr>
          <a:xfrm>
            <a:off x="6035039" y="1452244"/>
            <a:ext cx="3122376" cy="1077218"/>
          </a:xfrm>
          <a:prstGeom prst="rect">
            <a:avLst/>
          </a:prstGeom>
        </p:spPr>
        <p:txBody>
          <a:bodyPr wrap="square">
            <a:spAutoFit/>
          </a:bodyPr>
          <a:lstStyle/>
          <a:p>
            <a:pPr>
              <a:buClr>
                <a:srgbClr val="0ABDC6"/>
              </a:buClr>
              <a:buFont typeface="Wingdings" panose="05000000000000000000" pitchFamily="2" charset="2"/>
              <a:buNone/>
              <a:defRPr/>
            </a:pPr>
            <a:r>
              <a:rPr lang="uk-UA" altLang="ru-RU" sz="1600" b="1" i="1" dirty="0">
                <a:solidFill>
                  <a:srgbClr val="002060"/>
                </a:solidFill>
                <a:effectLst>
                  <a:outerShdw blurRad="38100" dist="38100" dir="2700000" algn="tl">
                    <a:srgbClr val="C0C0C0"/>
                  </a:outerShdw>
                </a:effectLst>
                <a:latin typeface="Times New Roman" panose="02020603050405020304" pitchFamily="18" charset="0"/>
              </a:rPr>
              <a:t>Вміст конверта: </a:t>
            </a:r>
            <a:r>
              <a:rPr lang="uk-UA" altLang="ru-RU" sz="1600" b="1" i="1" dirty="0" smtClean="0">
                <a:solidFill>
                  <a:srgbClr val="002060"/>
                </a:solidFill>
                <a:effectLst>
                  <a:outerShdw blurRad="38100" dist="38100" dir="2700000" algn="tl">
                    <a:srgbClr val="C0C0C0"/>
                  </a:outerShdw>
                </a:effectLst>
                <a:latin typeface="Times New Roman" panose="02020603050405020304" pitchFamily="18" charset="0"/>
              </a:rPr>
              <a:t/>
            </a:r>
            <a:br>
              <a:rPr lang="uk-UA" altLang="ru-RU" sz="1600" b="1" i="1" dirty="0" smtClean="0">
                <a:solidFill>
                  <a:srgbClr val="002060"/>
                </a:solidFill>
                <a:effectLst>
                  <a:outerShdw blurRad="38100" dist="38100" dir="2700000" algn="tl">
                    <a:srgbClr val="C0C0C0"/>
                  </a:outerShdw>
                </a:effectLst>
                <a:latin typeface="Times New Roman" panose="02020603050405020304" pitchFamily="18" charset="0"/>
              </a:rPr>
            </a:br>
            <a:r>
              <a:rPr lang="uk-UA" altLang="ru-RU" sz="1600" b="1" i="1" dirty="0" smtClean="0">
                <a:solidFill>
                  <a:srgbClr val="002060"/>
                </a:solidFill>
                <a:effectLst>
                  <a:outerShdw blurRad="38100" dist="38100" dir="2700000" algn="tl">
                    <a:srgbClr val="C0C0C0"/>
                  </a:outerShdw>
                </a:effectLst>
                <a:latin typeface="Times New Roman" panose="02020603050405020304" pitchFamily="18" charset="0"/>
              </a:rPr>
              <a:t/>
            </a:r>
            <a:br>
              <a:rPr lang="uk-UA" altLang="ru-RU" sz="1600" b="1" i="1" dirty="0" smtClean="0">
                <a:solidFill>
                  <a:srgbClr val="002060"/>
                </a:solidFill>
                <a:effectLst>
                  <a:outerShdw blurRad="38100" dist="38100" dir="2700000" algn="tl">
                    <a:srgbClr val="C0C0C0"/>
                  </a:outerShdw>
                </a:effectLst>
                <a:latin typeface="Times New Roman" panose="02020603050405020304" pitchFamily="18" charset="0"/>
              </a:rPr>
            </a:br>
            <a:r>
              <a:rPr lang="uk-UA" altLang="ru-RU" sz="1600" b="1" dirty="0" smtClean="0">
                <a:solidFill>
                  <a:srgbClr val="002060"/>
                </a:solidFill>
                <a:effectLst>
                  <a:outerShdw blurRad="38100" dist="38100" dir="2700000" algn="tl">
                    <a:srgbClr val="C0C0C0"/>
                  </a:outerShdw>
                </a:effectLst>
                <a:latin typeface="Times New Roman" panose="02020603050405020304" pitchFamily="18" charset="0"/>
              </a:rPr>
              <a:t>1</a:t>
            </a:r>
            <a:r>
              <a:rPr lang="uk-UA" altLang="ru-RU" sz="1600" b="1" dirty="0">
                <a:solidFill>
                  <a:srgbClr val="002060"/>
                </a:solidFill>
                <a:effectLst>
                  <a:outerShdw blurRad="38100" dist="38100" dir="2700000" algn="tl">
                    <a:srgbClr val="C0C0C0"/>
                  </a:outerShdw>
                </a:effectLst>
                <a:latin typeface="Times New Roman" panose="02020603050405020304" pitchFamily="18" charset="0"/>
              </a:rPr>
              <a:t>.</a:t>
            </a:r>
            <a:r>
              <a:rPr lang="uk-UA" altLang="ru-RU" sz="1600" b="1" i="1" dirty="0">
                <a:solidFill>
                  <a:srgbClr val="002060"/>
                </a:solidFill>
                <a:effectLst>
                  <a:outerShdw blurRad="38100" dist="38100" dir="2700000" algn="tl">
                    <a:srgbClr val="C0C0C0"/>
                  </a:outerShdw>
                </a:effectLst>
                <a:latin typeface="Times New Roman" panose="02020603050405020304" pitchFamily="18" charset="0"/>
              </a:rPr>
              <a:t> </a:t>
            </a:r>
            <a:r>
              <a:rPr lang="uk-UA" altLang="ru-RU" sz="1600" b="1" dirty="0">
                <a:solidFill>
                  <a:srgbClr val="002060"/>
                </a:solidFill>
                <a:latin typeface="Times New Roman" panose="02020603050405020304" pitchFamily="18" charset="0"/>
              </a:rPr>
              <a:t>Сертифікат </a:t>
            </a:r>
            <a:br>
              <a:rPr lang="uk-UA" altLang="ru-RU" sz="1600" b="1" dirty="0">
                <a:solidFill>
                  <a:srgbClr val="002060"/>
                </a:solidFill>
                <a:latin typeface="Times New Roman" panose="02020603050405020304" pitchFamily="18" charset="0"/>
              </a:rPr>
            </a:br>
            <a:r>
              <a:rPr lang="uk-UA" altLang="ru-RU" sz="1600" b="1" dirty="0" smtClean="0">
                <a:solidFill>
                  <a:srgbClr val="002060"/>
                </a:solidFill>
                <a:effectLst>
                  <a:outerShdw blurRad="38100" dist="38100" dir="2700000" algn="tl">
                    <a:srgbClr val="C0C0C0"/>
                  </a:outerShdw>
                </a:effectLst>
                <a:latin typeface="Times New Roman" panose="02020603050405020304" pitchFamily="18" charset="0"/>
              </a:rPr>
              <a:t>2</a:t>
            </a:r>
            <a:r>
              <a:rPr lang="uk-UA" altLang="ru-RU" sz="1600" b="1" dirty="0">
                <a:solidFill>
                  <a:srgbClr val="002060"/>
                </a:solidFill>
                <a:effectLst>
                  <a:outerShdw blurRad="38100" dist="38100" dir="2700000" algn="tl">
                    <a:srgbClr val="C0C0C0"/>
                  </a:outerShdw>
                </a:effectLst>
                <a:latin typeface="Times New Roman" panose="02020603050405020304" pitchFamily="18" charset="0"/>
              </a:rPr>
              <a:t>.</a:t>
            </a:r>
            <a:r>
              <a:rPr lang="uk-UA" altLang="ru-RU" sz="1600" b="1" i="1" dirty="0">
                <a:solidFill>
                  <a:srgbClr val="002060"/>
                </a:solidFill>
                <a:effectLst>
                  <a:outerShdw blurRad="38100" dist="38100" dir="2700000" algn="tl">
                    <a:srgbClr val="C0C0C0"/>
                  </a:outerShdw>
                </a:effectLst>
                <a:latin typeface="Times New Roman" panose="02020603050405020304" pitchFamily="18" charset="0"/>
              </a:rPr>
              <a:t> </a:t>
            </a:r>
            <a:r>
              <a:rPr lang="uk-UA" altLang="ru-RU" sz="1600" b="1" dirty="0">
                <a:solidFill>
                  <a:srgbClr val="002060"/>
                </a:solidFill>
                <a:latin typeface="Times New Roman" panose="02020603050405020304" pitchFamily="18" charset="0"/>
              </a:rPr>
              <a:t>Реєстраційне </a:t>
            </a:r>
            <a:r>
              <a:rPr lang="uk-UA" altLang="ru-RU" sz="1600" b="1" dirty="0" smtClean="0">
                <a:solidFill>
                  <a:srgbClr val="002060"/>
                </a:solidFill>
                <a:latin typeface="Times New Roman" panose="02020603050405020304" pitchFamily="18" charset="0"/>
              </a:rPr>
              <a:t>повідомлення</a:t>
            </a:r>
            <a:endParaRPr lang="ru-RU" altLang="ru-RU" sz="1600" b="1" dirty="0">
              <a:solidFill>
                <a:srgbClr val="002060"/>
              </a:solidFill>
              <a:latin typeface="Times New Roman" panose="02020603050405020304" pitchFamily="18" charset="0"/>
            </a:endParaRPr>
          </a:p>
        </p:txBody>
      </p:sp>
      <p:pic>
        <p:nvPicPr>
          <p:cNvPr id="12" name="Рисунок 13"/>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69017" y="3581400"/>
            <a:ext cx="2833030" cy="1806681"/>
          </a:xfrm>
          <a:prstGeom prst="rect">
            <a:avLst/>
          </a:prstGeom>
          <a:noFill/>
          <a:ln w="9525">
            <a:solidFill>
              <a:schemeClr val="accent1">
                <a:lumMod val="50000"/>
              </a:schemeClr>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02452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Рисунок 16" descr="Фрагмент екрана"/>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748160">
            <a:off x="1098310" y="4321906"/>
            <a:ext cx="1078523" cy="1299587"/>
          </a:xfrm>
          <a:prstGeom prst="rect">
            <a:avLst/>
          </a:prstGeom>
        </p:spPr>
      </p:pic>
      <p:pic>
        <p:nvPicPr>
          <p:cNvPr id="3076" name="Picture 4" descr="Ð ÐµÐ·ÑÐ»ÑÑÐ°Ñ Ð¿Ð¾ÑÑÐºÑ Ð·Ð¾Ð±ÑÐ°Ð¶ÐµÐ½Ñ Ð·Ð° Ð·Ð°Ð¿Ð¸ÑÐ¾Ð¼ &quot;ÐºÐ»Ð¸Ð¿Ð°ÑÑ Ð²ÐµÐºÑÐ¾Ñ ÑÐµÐ»Ð¾Ð²ÐµÐº Ð¾ÑÐ¿ÑÐ°Ð²Ð¸ÑÑ Ð¿Ð¸ÑÑÐ¼Ð¾ Ð¿Ð¾ÑÑÐ°&quot;"/>
          <p:cNvPicPr>
            <a:picLocks noChangeAspect="1" noChangeArrowheads="1"/>
          </p:cNvPicPr>
          <p:nvPr/>
        </p:nvPicPr>
        <p:blipFill>
          <a:blip r:embed="rId3" cstate="print">
            <a:clrChange>
              <a:clrFrom>
                <a:srgbClr val="B8E6E6"/>
              </a:clrFrom>
              <a:clrTo>
                <a:srgbClr val="B8E6E6">
                  <a:alpha val="0"/>
                </a:srgbClr>
              </a:clrTo>
            </a:clrChange>
            <a:extLst>
              <a:ext uri="{28A0092B-C50C-407E-A947-70E740481C1C}">
                <a14:useLocalDpi xmlns:a14="http://schemas.microsoft.com/office/drawing/2010/main" val="0"/>
              </a:ext>
            </a:extLst>
          </a:blip>
          <a:srcRect/>
          <a:stretch>
            <a:fillRect/>
          </a:stretch>
        </p:blipFill>
        <p:spPr bwMode="auto">
          <a:xfrm>
            <a:off x="3570950" y="3816852"/>
            <a:ext cx="1463909" cy="975329"/>
          </a:xfrm>
          <a:prstGeom prst="rect">
            <a:avLst/>
          </a:prstGeom>
          <a:noFill/>
          <a:extLst>
            <a:ext uri="{909E8E84-426E-40DD-AFC4-6F175D3DCCD1}">
              <a14:hiddenFill xmlns:a14="http://schemas.microsoft.com/office/drawing/2010/main">
                <a:solidFill>
                  <a:srgbClr val="FFFFFF"/>
                </a:solidFill>
              </a14:hiddenFill>
            </a:ext>
          </a:extLst>
        </p:spPr>
      </p:pic>
      <p:pic>
        <p:nvPicPr>
          <p:cNvPr id="3" name="Рисунок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27598" y="91015"/>
            <a:ext cx="1485367" cy="956916"/>
          </a:xfrm>
          <a:prstGeom prst="rect">
            <a:avLst/>
          </a:prstGeom>
          <a:effectLst>
            <a:outerShdw blurRad="609600" dist="12700" dir="5400000" algn="ctr" rotWithShape="0">
              <a:schemeClr val="bg1"/>
            </a:outerShdw>
          </a:effectLst>
        </p:spPr>
      </p:pic>
      <p:pic>
        <p:nvPicPr>
          <p:cNvPr id="13" name="Рисунок 12"/>
          <p:cNvPicPr>
            <a:picLocks noChangeAspect="1"/>
          </p:cNvPicPr>
          <p:nvPr/>
        </p:nvPicPr>
        <p:blipFill rotWithShape="1">
          <a:blip r:embed="rId5" cstate="print">
            <a:extLst>
              <a:ext uri="{28A0092B-C50C-407E-A947-70E740481C1C}">
                <a14:useLocalDpi xmlns:a14="http://schemas.microsoft.com/office/drawing/2010/main" val="0"/>
              </a:ext>
            </a:extLst>
          </a:blip>
          <a:srcRect b="-89"/>
          <a:stretch/>
        </p:blipFill>
        <p:spPr>
          <a:xfrm rot="20695030">
            <a:off x="3282828" y="4086543"/>
            <a:ext cx="777617" cy="586214"/>
          </a:xfrm>
          <a:prstGeom prst="rect">
            <a:avLst/>
          </a:prstGeom>
        </p:spPr>
      </p:pic>
      <p:pic>
        <p:nvPicPr>
          <p:cNvPr id="14" name="Рисунок 13"/>
          <p:cNvPicPr>
            <a:picLocks noChangeAspect="1"/>
          </p:cNvPicPr>
          <p:nvPr/>
        </p:nvPicPr>
        <p:blipFill rotWithShape="1">
          <a:blip r:embed="rId6"/>
          <a:srcRect r="195" b="-63"/>
          <a:stretch/>
        </p:blipFill>
        <p:spPr>
          <a:xfrm rot="2226682">
            <a:off x="2086847" y="4178209"/>
            <a:ext cx="1388570" cy="1820946"/>
          </a:xfrm>
          <a:prstGeom prst="rect">
            <a:avLst/>
          </a:prstGeom>
          <a:ln>
            <a:solidFill>
              <a:schemeClr val="accent1">
                <a:shade val="50000"/>
              </a:schemeClr>
            </a:solidFill>
          </a:ln>
        </p:spPr>
      </p:pic>
      <p:pic>
        <p:nvPicPr>
          <p:cNvPr id="16" name="Рисунок 15"/>
          <p:cNvPicPr>
            <a:picLocks noChangeAspect="1"/>
          </p:cNvPicPr>
          <p:nvPr/>
        </p:nvPicPr>
        <p:blipFill rotWithShape="1">
          <a:blip r:embed="rId7">
            <a:extLst>
              <a:ext uri="{28A0092B-C50C-407E-A947-70E740481C1C}">
                <a14:useLocalDpi xmlns:a14="http://schemas.microsoft.com/office/drawing/2010/main" val="0"/>
              </a:ext>
            </a:extLst>
          </a:blip>
          <a:srcRect l="4437" t="18485" r="7025" b="8302"/>
          <a:stretch/>
        </p:blipFill>
        <p:spPr>
          <a:xfrm rot="1906898">
            <a:off x="3224612" y="4872503"/>
            <a:ext cx="1179128" cy="833283"/>
          </a:xfrm>
          <a:prstGeom prst="rect">
            <a:avLst/>
          </a:prstGeom>
          <a:ln>
            <a:solidFill>
              <a:schemeClr val="accent1">
                <a:shade val="50000"/>
              </a:schemeClr>
            </a:solidFill>
          </a:ln>
        </p:spPr>
      </p:pic>
      <p:pic>
        <p:nvPicPr>
          <p:cNvPr id="12" name="Рисунок 2"/>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1625439">
            <a:off x="263819" y="5049645"/>
            <a:ext cx="1363703" cy="967103"/>
          </a:xfrm>
          <a:prstGeom prst="rect">
            <a:avLst/>
          </a:prstGeom>
          <a:noFill/>
          <a:ln w="9525">
            <a:solidFill>
              <a:schemeClr val="accent1">
                <a:lumMod val="60000"/>
                <a:lumOff val="40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8" name="Прямокутник 7"/>
          <p:cNvSpPr/>
          <p:nvPr/>
        </p:nvSpPr>
        <p:spPr>
          <a:xfrm>
            <a:off x="419981" y="1869146"/>
            <a:ext cx="6524601" cy="2145203"/>
          </a:xfrm>
          <a:prstGeom prst="rect">
            <a:avLst/>
          </a:prstGeom>
        </p:spPr>
        <p:txBody>
          <a:bodyPr wrap="square">
            <a:spAutoFit/>
          </a:bodyPr>
          <a:lstStyle/>
          <a:p>
            <a:pPr indent="274638" algn="just">
              <a:lnSpc>
                <a:spcPct val="107000"/>
              </a:lnSpc>
              <a:spcAft>
                <a:spcPts val="600"/>
              </a:spcAft>
              <a:defRPr/>
            </a:pPr>
            <a:r>
              <a:rPr lang="uk-UA" sz="20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Учасник</a:t>
            </a:r>
            <a:r>
              <a:rPr lang="uk-UA" sz="2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формує </a:t>
            </a:r>
            <a:r>
              <a:rPr lang="uk-UA" sz="20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нову реєстраційну картку</a:t>
            </a:r>
            <a:r>
              <a:rPr lang="uk-UA" sz="2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скориставшись сервісом «Внести зміни»,  готує копії документів, що посвідчують особу.</a:t>
            </a:r>
          </a:p>
          <a:p>
            <a:pPr indent="274638" algn="just">
              <a:lnSpc>
                <a:spcPct val="107000"/>
              </a:lnSpc>
              <a:spcAft>
                <a:spcPts val="600"/>
              </a:spcAft>
              <a:defRPr/>
            </a:pPr>
            <a:r>
              <a:rPr lang="uk-UA" sz="20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Відповідальний</a:t>
            </a:r>
            <a:r>
              <a:rPr lang="uk-UA" sz="2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в закладі освіти створює </a:t>
            </a:r>
            <a:r>
              <a:rPr lang="uk-UA" sz="20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окремий список</a:t>
            </a:r>
            <a:r>
              <a:rPr lang="uk-UA" sz="2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і надсилає комплект документів учасника разом з раніше отриманим ним Сертифікатом до Центру</a:t>
            </a:r>
          </a:p>
        </p:txBody>
      </p:sp>
      <p:pic>
        <p:nvPicPr>
          <p:cNvPr id="4" name="Рисунок 3"/>
          <p:cNvPicPr>
            <a:picLocks noChangeAspect="1"/>
          </p:cNvPicPr>
          <p:nvPr/>
        </p:nvPicPr>
        <p:blipFill>
          <a:blip r:embed="rId9"/>
          <a:stretch>
            <a:fillRect/>
          </a:stretch>
        </p:blipFill>
        <p:spPr>
          <a:xfrm>
            <a:off x="5061629" y="3984841"/>
            <a:ext cx="3223543" cy="2201063"/>
          </a:xfrm>
          <a:prstGeom prst="rect">
            <a:avLst/>
          </a:prstGeom>
          <a:ln>
            <a:solidFill>
              <a:schemeClr val="accent1">
                <a:shade val="50000"/>
              </a:schemeClr>
            </a:solidFill>
          </a:ln>
        </p:spPr>
      </p:pic>
      <p:pic>
        <p:nvPicPr>
          <p:cNvPr id="6" name="Рисунок 5"/>
          <p:cNvPicPr>
            <a:picLocks noChangeAspect="1"/>
          </p:cNvPicPr>
          <p:nvPr/>
        </p:nvPicPr>
        <p:blipFill rotWithShape="1">
          <a:blip r:embed="rId10"/>
          <a:srcRect r="96"/>
          <a:stretch/>
        </p:blipFill>
        <p:spPr>
          <a:xfrm>
            <a:off x="7131113" y="1653696"/>
            <a:ext cx="1703605" cy="2857748"/>
          </a:xfrm>
          <a:prstGeom prst="rect">
            <a:avLst/>
          </a:prstGeom>
          <a:ln>
            <a:solidFill>
              <a:schemeClr val="accent1">
                <a:shade val="50000"/>
              </a:schemeClr>
            </a:solidFill>
          </a:ln>
        </p:spPr>
      </p:pic>
      <p:sp>
        <p:nvSpPr>
          <p:cNvPr id="5" name="Овал 4"/>
          <p:cNvSpPr/>
          <p:nvPr/>
        </p:nvSpPr>
        <p:spPr>
          <a:xfrm>
            <a:off x="7029565" y="4045204"/>
            <a:ext cx="1175156" cy="17377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sz="1350"/>
          </a:p>
        </p:txBody>
      </p:sp>
      <p:pic>
        <p:nvPicPr>
          <p:cNvPr id="20" name="Рисунок 19"/>
          <p:cNvPicPr>
            <a:picLocks noChangeAspect="1"/>
          </p:cNvPicPr>
          <p:nvPr/>
        </p:nvPicPr>
        <p:blipFill rotWithShape="1">
          <a:blip r:embed="rId11" cstate="print">
            <a:extLst>
              <a:ext uri="{28A0092B-C50C-407E-A947-70E740481C1C}">
                <a14:useLocalDpi xmlns:a14="http://schemas.microsoft.com/office/drawing/2010/main" val="0"/>
              </a:ext>
            </a:extLst>
          </a:blip>
          <a:srcRect b="102"/>
          <a:stretch/>
        </p:blipFill>
        <p:spPr>
          <a:xfrm rot="8810661">
            <a:off x="8258926" y="3848363"/>
            <a:ext cx="434531" cy="327575"/>
          </a:xfrm>
          <a:prstGeom prst="rect">
            <a:avLst/>
          </a:prstGeom>
        </p:spPr>
      </p:pic>
      <p:sp>
        <p:nvSpPr>
          <p:cNvPr id="21" name="Прямокутник 20"/>
          <p:cNvSpPr/>
          <p:nvPr/>
        </p:nvSpPr>
        <p:spPr>
          <a:xfrm>
            <a:off x="1659156" y="505231"/>
            <a:ext cx="5256641" cy="830997"/>
          </a:xfrm>
          <a:prstGeom prst="rect">
            <a:avLst/>
          </a:prstGeom>
        </p:spPr>
        <p:txBody>
          <a:bodyPr wrap="square">
            <a:spAutoFit/>
          </a:bodyPr>
          <a:lstStyle/>
          <a:p>
            <a:pPr algn="ctr"/>
            <a:r>
              <a:rPr lang="uk-UA" sz="2400" b="1" noProof="1" smtClean="0">
                <a:solidFill>
                  <a:srgbClr val="C00000"/>
                </a:solidFill>
                <a:latin typeface="Times New Roman" panose="02020603050405020304" pitchFamily="18" charset="0"/>
                <a:cs typeface="Times New Roman" panose="02020603050405020304" pitchFamily="18" charset="0"/>
              </a:rPr>
              <a:t>Перереєстрація</a:t>
            </a:r>
          </a:p>
          <a:p>
            <a:pPr algn="ctr"/>
            <a:r>
              <a:rPr lang="uk-UA" sz="2400" b="1" noProof="1" smtClean="0">
                <a:solidFill>
                  <a:srgbClr val="002060"/>
                </a:solidFill>
                <a:latin typeface="Times New Roman" panose="02020603050405020304" pitchFamily="18" charset="0"/>
                <a:cs typeface="Times New Roman" panose="02020603050405020304" pitchFamily="18" charset="0"/>
              </a:rPr>
              <a:t>01 лютого 2022 - 09 березня 2022</a:t>
            </a:r>
            <a:endParaRPr lang="uk-UA" sz="2400" b="1" noProof="1">
              <a:solidFill>
                <a:srgbClr val="002060"/>
              </a:solidFill>
              <a:latin typeface="Times New Roman" panose="02020603050405020304" pitchFamily="18" charset="0"/>
              <a:cs typeface="Times New Roman" panose="02020603050405020304" pitchFamily="18" charset="0"/>
            </a:endParaRPr>
          </a:p>
        </p:txBody>
      </p:sp>
      <p:sp>
        <p:nvSpPr>
          <p:cNvPr id="22" name="Прямокутник 21"/>
          <p:cNvSpPr/>
          <p:nvPr/>
        </p:nvSpPr>
        <p:spPr>
          <a:xfrm>
            <a:off x="3696496" y="277085"/>
            <a:ext cx="1939954" cy="584775"/>
          </a:xfrm>
          <a:prstGeom prst="rect">
            <a:avLst/>
          </a:prstGeom>
        </p:spPr>
        <p:txBody>
          <a:bodyPr wrap="none">
            <a:spAutoFit/>
          </a:bodyPr>
          <a:lstStyle/>
          <a:p>
            <a:pPr algn="ctr"/>
            <a:r>
              <a:rPr lang="uk-UA" sz="3200" dirty="0" smtClean="0">
                <a:latin typeface="Times New Roman" panose="02020603050405020304" pitchFamily="18" charset="0"/>
                <a:cs typeface="Times New Roman" panose="02020603050405020304" pitchFamily="18" charset="0"/>
              </a:rPr>
              <a:t>ЗНО-2021</a:t>
            </a:r>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287328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52400" y="381000"/>
            <a:ext cx="1486439" cy="899015"/>
          </a:xfrm>
          <a:prstGeom prst="rect">
            <a:avLst/>
          </a:prstGeom>
        </p:spPr>
      </p:pic>
      <p:sp>
        <p:nvSpPr>
          <p:cNvPr id="6" name="Прямокутник 5"/>
          <p:cNvSpPr/>
          <p:nvPr/>
        </p:nvSpPr>
        <p:spPr>
          <a:xfrm>
            <a:off x="1219200" y="699594"/>
            <a:ext cx="7543800" cy="584775"/>
          </a:xfrm>
          <a:prstGeom prst="rect">
            <a:avLst/>
          </a:prstGeom>
        </p:spPr>
        <p:txBody>
          <a:bodyPr wrap="square">
            <a:spAutoFit/>
          </a:bodyPr>
          <a:lstStyle/>
          <a:p>
            <a:pPr algn="ctr"/>
            <a:r>
              <a:rPr lang="ru-RU" sz="3200" b="1" dirty="0" err="1" smtClean="0">
                <a:solidFill>
                  <a:srgbClr val="C00000"/>
                </a:solidFill>
                <a:latin typeface="Times New Roman" panose="02020603050405020304" pitchFamily="18" charset="0"/>
                <a:cs typeface="Times New Roman" panose="02020603050405020304" pitchFamily="18" charset="0"/>
              </a:rPr>
              <a:t>Особливост</a:t>
            </a:r>
            <a:r>
              <a:rPr lang="uk-UA" sz="3200" b="1" dirty="0" smtClean="0">
                <a:solidFill>
                  <a:srgbClr val="C00000"/>
                </a:solidFill>
                <a:latin typeface="Times New Roman" panose="02020603050405020304" pitchFamily="18" charset="0"/>
                <a:cs typeface="Times New Roman" panose="02020603050405020304" pitchFamily="18" charset="0"/>
              </a:rPr>
              <a:t>і ДПА</a:t>
            </a:r>
            <a:r>
              <a:rPr lang="en-US" sz="3200" b="1" dirty="0" smtClean="0">
                <a:solidFill>
                  <a:srgbClr val="C00000"/>
                </a:solidFill>
                <a:latin typeface="Times New Roman" panose="02020603050405020304" pitchFamily="18" charset="0"/>
                <a:cs typeface="Times New Roman" panose="02020603050405020304" pitchFamily="18" charset="0"/>
              </a:rPr>
              <a:t>/</a:t>
            </a:r>
            <a:r>
              <a:rPr lang="uk-UA" sz="3200" b="1" dirty="0" smtClean="0">
                <a:solidFill>
                  <a:srgbClr val="C00000"/>
                </a:solidFill>
                <a:latin typeface="Times New Roman" panose="02020603050405020304" pitchFamily="18" charset="0"/>
                <a:cs typeface="Times New Roman" panose="02020603050405020304" pitchFamily="18" charset="0"/>
              </a:rPr>
              <a:t>ЗНО-2022</a:t>
            </a:r>
          </a:p>
        </p:txBody>
      </p:sp>
      <p:sp>
        <p:nvSpPr>
          <p:cNvPr id="2" name="Прямокутник 1"/>
          <p:cNvSpPr/>
          <p:nvPr/>
        </p:nvSpPr>
        <p:spPr>
          <a:xfrm>
            <a:off x="762000" y="3042562"/>
            <a:ext cx="7848600" cy="1569660"/>
          </a:xfrm>
          <a:prstGeom prst="rect">
            <a:avLst/>
          </a:prstGeom>
        </p:spPr>
        <p:txBody>
          <a:bodyPr wrap="square">
            <a:spAutoFit/>
          </a:bodyPr>
          <a:lstStyle/>
          <a:p>
            <a:pPr algn="just" fontAlgn="base">
              <a:spcBef>
                <a:spcPct val="0"/>
              </a:spcBef>
              <a:spcAft>
                <a:spcPct val="60000"/>
              </a:spcAft>
              <a:buClr>
                <a:srgbClr val="002060"/>
              </a:buClr>
              <a:buFont typeface="Wingdings" panose="05000000000000000000" pitchFamily="2" charset="2"/>
              <a:buChar char="ü"/>
              <a:defRPr/>
            </a:pPr>
            <a:r>
              <a:rPr lang="uk-UA" altLang="ru-RU" sz="2400" b="1" kern="0" dirty="0">
                <a:solidFill>
                  <a:srgbClr val="002060"/>
                </a:solidFill>
                <a:latin typeface="Times New Roman" panose="02020603050405020304" pitchFamily="18" charset="0"/>
              </a:rPr>
              <a:t>Наказ </a:t>
            </a:r>
            <a:r>
              <a:rPr lang="uk-UA" altLang="ru-RU" sz="2400" b="1" kern="0" dirty="0" smtClean="0">
                <a:solidFill>
                  <a:srgbClr val="002060"/>
                </a:solidFill>
                <a:latin typeface="Times New Roman" panose="02020603050405020304" pitchFamily="18" charset="0"/>
              </a:rPr>
              <a:t>Українського центру оцінювання якості освіти </a:t>
            </a:r>
            <a:r>
              <a:rPr lang="uk-UA" altLang="ru-RU" sz="2400" b="1" kern="0" dirty="0">
                <a:solidFill>
                  <a:srgbClr val="002060"/>
                </a:solidFill>
                <a:latin typeface="Times New Roman" panose="02020603050405020304" pitchFamily="18" charset="0"/>
              </a:rPr>
              <a:t>від </a:t>
            </a:r>
            <a:r>
              <a:rPr lang="uk-UA" altLang="ru-RU" sz="2400" b="1" kern="0" dirty="0" smtClean="0">
                <a:solidFill>
                  <a:srgbClr val="002060"/>
                </a:solidFill>
                <a:latin typeface="Times New Roman" panose="02020603050405020304" pitchFamily="18" charset="0"/>
              </a:rPr>
              <a:t>01.11.2021  </a:t>
            </a:r>
            <a:r>
              <a:rPr lang="uk-UA" altLang="ru-RU" sz="2400" b="1" kern="0" dirty="0">
                <a:solidFill>
                  <a:srgbClr val="002060"/>
                </a:solidFill>
                <a:latin typeface="Times New Roman" panose="02020603050405020304" pitchFamily="18" charset="0"/>
              </a:rPr>
              <a:t>№ </a:t>
            </a:r>
            <a:r>
              <a:rPr lang="uk-UA" altLang="ru-RU" sz="2400" b="1" kern="0" dirty="0" smtClean="0">
                <a:solidFill>
                  <a:srgbClr val="002060"/>
                </a:solidFill>
                <a:latin typeface="Times New Roman" panose="02020603050405020304" pitchFamily="18" charset="0"/>
              </a:rPr>
              <a:t>151 «Про затвердження Загальних характеристик сертифікаційних робіт зовнішнього незалежного оцінювання 2022 року»</a:t>
            </a:r>
            <a:endParaRPr lang="uk-UA" altLang="ru-RU" sz="2400" b="1" kern="0" dirty="0">
              <a:solidFill>
                <a:srgbClr val="002060"/>
              </a:solidFill>
              <a:latin typeface="Times New Roman" panose="02020603050405020304" pitchFamily="18" charset="0"/>
            </a:endParaRPr>
          </a:p>
        </p:txBody>
      </p:sp>
    </p:spTree>
    <p:extLst>
      <p:ext uri="{BB962C8B-B14F-4D97-AF65-F5344CB8AC3E}">
        <p14:creationId xmlns:p14="http://schemas.microsoft.com/office/powerpoint/2010/main" val="17791935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D1D1D1"/>
            </a:gs>
            <a:gs pos="73000">
              <a:schemeClr val="bg2">
                <a:lumMod val="20000"/>
                <a:lumOff val="80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38" name="Picture 2" descr="Серебряный ход кисти яркого блеска или абстрактный мазок лиманды с  текстурой Smudge на белой предпосылке Изолированное блестящее Стоковое  Изображение - изображение насчитывающей наконечников, творческо: 105332803"/>
          <p:cNvPicPr>
            <a:picLocks noChangeAspect="1" noChangeArrowheads="1"/>
          </p:cNvPicPr>
          <p:nvPr/>
        </p:nvPicPr>
        <p:blipFill>
          <a:blip r:embed="rId2">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379176">
            <a:off x="2418809" y="-532656"/>
            <a:ext cx="6120239" cy="346331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2544525" y="927841"/>
            <a:ext cx="4781007" cy="542316"/>
          </a:xfrm>
          <a:noFill/>
          <a:ln>
            <a:noFill/>
          </a:ln>
          <a:effectLst>
            <a:innerShdw blurRad="114300">
              <a:prstClr val="black"/>
            </a:innerShdw>
          </a:effectLst>
        </p:spPr>
        <p:style>
          <a:lnRef idx="2">
            <a:schemeClr val="accent1"/>
          </a:lnRef>
          <a:fillRef idx="1">
            <a:schemeClr val="lt1"/>
          </a:fillRef>
          <a:effectRef idx="0">
            <a:schemeClr val="accent1"/>
          </a:effectRef>
          <a:fontRef idx="minor">
            <a:schemeClr val="dk1"/>
          </a:fontRef>
        </p:style>
        <p:txBody>
          <a:bodyPr>
            <a:normAutofit fontScale="90000"/>
          </a:bodyPr>
          <a:lstStyle/>
          <a:p>
            <a:pPr algn="ctr"/>
            <a:r>
              <a:rPr lang="uk-UA" sz="3200" dirty="0" smtClean="0">
                <a:solidFill>
                  <a:srgbClr val="C00000"/>
                </a:solidFill>
                <a:latin typeface="Times New Roman" panose="02020603050405020304" pitchFamily="18" charset="0"/>
                <a:cs typeface="Times New Roman" panose="02020603050405020304" pitchFamily="18" charset="0"/>
              </a:rPr>
              <a:t>Нормативні документи</a:t>
            </a:r>
            <a:endParaRPr lang="ru-RU" sz="3200" dirty="0">
              <a:solidFill>
                <a:srgbClr val="C00000"/>
              </a:solidFill>
              <a:latin typeface="Times New Roman" panose="02020603050405020304" pitchFamily="18" charset="0"/>
              <a:cs typeface="Times New Roman" panose="02020603050405020304" pitchFamily="18" charset="0"/>
            </a:endParaRPr>
          </a:p>
        </p:txBody>
      </p:sp>
      <p:sp>
        <p:nvSpPr>
          <p:cNvPr id="6" name="Text Box 4"/>
          <p:cNvSpPr txBox="1">
            <a:spLocks noChangeArrowheads="1"/>
          </p:cNvSpPr>
          <p:nvPr/>
        </p:nvSpPr>
        <p:spPr bwMode="gray">
          <a:xfrm>
            <a:off x="609600" y="4800600"/>
            <a:ext cx="8101464" cy="3016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28398" dir="3806097" algn="ctr" rotWithShape="0">
                    <a:schemeClr val="bg2">
                      <a:alpha val="50000"/>
                    </a:schemeClr>
                  </a:outerShdw>
                </a:effectLst>
              </a14:hiddenEffects>
            </a:ext>
          </a:extLst>
        </p:spPr>
        <p:txBody>
          <a:bodyPr wrap="square">
            <a:spAutoFit/>
          </a:bodyPr>
          <a:lstStyle/>
          <a:p>
            <a:pPr lvl="0" algn="just" fontAlgn="base">
              <a:spcBef>
                <a:spcPct val="0"/>
              </a:spcBef>
              <a:spcAft>
                <a:spcPct val="60000"/>
              </a:spcAft>
              <a:buClr>
                <a:srgbClr val="002060"/>
              </a:buClr>
              <a:buFont typeface="Wingdings" panose="05000000000000000000" pitchFamily="2" charset="2"/>
              <a:buChar char="ü"/>
              <a:defRPr/>
            </a:pPr>
            <a:r>
              <a:rPr lang="uk-UA" altLang="ru-RU" kern="0" dirty="0" smtClean="0">
                <a:solidFill>
                  <a:srgbClr val="C00000"/>
                </a:solidFill>
                <a:latin typeface="Times New Roman" panose="02020603050405020304" pitchFamily="18" charset="0"/>
              </a:rPr>
              <a:t> </a:t>
            </a:r>
            <a:r>
              <a:rPr lang="uk-UA" altLang="ru-RU" b="1" kern="0" dirty="0" smtClean="0">
                <a:solidFill>
                  <a:srgbClr val="002060"/>
                </a:solidFill>
                <a:latin typeface="Times New Roman" panose="02020603050405020304" pitchFamily="18" charset="0"/>
              </a:rPr>
              <a:t>Календарний </a:t>
            </a:r>
            <a:r>
              <a:rPr lang="uk-UA" altLang="ru-RU" b="1" kern="0" dirty="0">
                <a:solidFill>
                  <a:srgbClr val="002060"/>
                </a:solidFill>
                <a:latin typeface="Times New Roman" panose="02020603050405020304" pitchFamily="18" charset="0"/>
              </a:rPr>
              <a:t>план </a:t>
            </a:r>
            <a:r>
              <a:rPr lang="uk-UA" altLang="ru-RU" b="1" kern="0" dirty="0" smtClean="0">
                <a:solidFill>
                  <a:srgbClr val="002060"/>
                </a:solidFill>
                <a:latin typeface="Times New Roman" panose="02020603050405020304" pitchFamily="18" charset="0"/>
              </a:rPr>
              <a:t>організації та проведення у 2022 році зовнішнього незалежного </a:t>
            </a:r>
            <a:r>
              <a:rPr lang="uk-UA" altLang="ru-RU" b="1" kern="0" dirty="0">
                <a:solidFill>
                  <a:srgbClr val="002060"/>
                </a:solidFill>
                <a:latin typeface="Times New Roman" panose="02020603050405020304" pitchFamily="18" charset="0"/>
              </a:rPr>
              <a:t>оцінювання результатів навчання, здобутих на основі повної загальної середньої освіти, затверджений наказом Міністерства освіти і науки України від 02.11.2021  № 1166 «Про організацію та проведення у 2022 році зовнішнього незалежного оцінювання результатів навчання, здобутих на основі повної загальної середньої освіти</a:t>
            </a:r>
            <a:r>
              <a:rPr lang="uk-UA" altLang="ru-RU" b="1" kern="0" dirty="0" smtClean="0">
                <a:solidFill>
                  <a:srgbClr val="002060"/>
                </a:solidFill>
                <a:latin typeface="Times New Roman" panose="02020603050405020304" pitchFamily="18" charset="0"/>
              </a:rPr>
              <a:t>»</a:t>
            </a:r>
          </a:p>
          <a:p>
            <a:pPr algn="just" fontAlgn="base">
              <a:spcBef>
                <a:spcPct val="0"/>
              </a:spcBef>
              <a:spcAft>
                <a:spcPct val="60000"/>
              </a:spcAft>
              <a:buClr>
                <a:srgbClr val="002060"/>
              </a:buClr>
              <a:defRPr/>
            </a:pPr>
            <a:endParaRPr lang="uk-UA" altLang="ru-RU" sz="1600" kern="0" dirty="0" smtClean="0">
              <a:solidFill>
                <a:srgbClr val="C00000"/>
              </a:solidFill>
              <a:latin typeface="Times New Roman" panose="02020603050405020304" pitchFamily="18" charset="0"/>
            </a:endParaRPr>
          </a:p>
          <a:p>
            <a:pPr lvl="0" algn="just" fontAlgn="base">
              <a:spcBef>
                <a:spcPct val="0"/>
              </a:spcBef>
              <a:spcAft>
                <a:spcPct val="60000"/>
              </a:spcAft>
              <a:buClr>
                <a:srgbClr val="002060"/>
              </a:buClr>
              <a:buFont typeface="Wingdings" panose="05000000000000000000" pitchFamily="2" charset="2"/>
              <a:buChar char="ü"/>
              <a:defRPr/>
            </a:pPr>
            <a:endParaRPr lang="uk-UA" altLang="ru-RU" sz="1600" kern="0" dirty="0">
              <a:solidFill>
                <a:srgbClr val="C00000"/>
              </a:solidFill>
              <a:latin typeface="Times New Roman" panose="02020603050405020304" pitchFamily="18" charset="0"/>
            </a:endParaRPr>
          </a:p>
          <a:p>
            <a:r>
              <a:rPr lang="uk-UA" sz="2000" dirty="0" smtClean="0">
                <a:solidFill>
                  <a:srgbClr val="000000"/>
                </a:solidFill>
              </a:rPr>
              <a:t> </a:t>
            </a:r>
            <a:endParaRPr lang="en-US" sz="2000" dirty="0">
              <a:solidFill>
                <a:srgbClr val="000000"/>
              </a:solidFill>
            </a:endParaRPr>
          </a:p>
        </p:txBody>
      </p:sp>
      <p:pic>
        <p:nvPicPr>
          <p:cNvPr id="56" name="Рисунок 55"/>
          <p:cNvPicPr>
            <a:picLocks noChangeAspect="1"/>
          </p:cNvPicPr>
          <p:nvPr/>
        </p:nvPicPr>
        <p:blipFill>
          <a:blip r:embed="rId3"/>
          <a:stretch>
            <a:fillRect/>
          </a:stretch>
        </p:blipFill>
        <p:spPr>
          <a:xfrm>
            <a:off x="-6531" y="299984"/>
            <a:ext cx="1486439" cy="899015"/>
          </a:xfrm>
          <a:prstGeom prst="rect">
            <a:avLst/>
          </a:prstGeom>
        </p:spPr>
      </p:pic>
      <p:sp>
        <p:nvSpPr>
          <p:cNvPr id="58" name="Прямокутник 57"/>
          <p:cNvSpPr/>
          <p:nvPr/>
        </p:nvSpPr>
        <p:spPr>
          <a:xfrm>
            <a:off x="630009" y="3581400"/>
            <a:ext cx="8047034" cy="923330"/>
          </a:xfrm>
          <a:prstGeom prst="rect">
            <a:avLst/>
          </a:prstGeom>
        </p:spPr>
        <p:txBody>
          <a:bodyPr wrap="square">
            <a:spAutoFit/>
          </a:bodyPr>
          <a:lstStyle/>
          <a:p>
            <a:pPr lvl="0" algn="just" fontAlgn="base">
              <a:spcBef>
                <a:spcPct val="0"/>
              </a:spcBef>
              <a:spcAft>
                <a:spcPct val="60000"/>
              </a:spcAft>
              <a:buClr>
                <a:srgbClr val="002060"/>
              </a:buClr>
              <a:buFont typeface="Wingdings" panose="05000000000000000000" pitchFamily="2" charset="2"/>
              <a:buChar char="ü"/>
              <a:defRPr/>
            </a:pPr>
            <a:r>
              <a:rPr lang="uk-UA" altLang="ru-RU" sz="1600" kern="0" dirty="0" smtClean="0">
                <a:solidFill>
                  <a:schemeClr val="accent4">
                    <a:lumMod val="75000"/>
                  </a:schemeClr>
                </a:solidFill>
                <a:latin typeface="Times New Roman" panose="02020603050405020304" pitchFamily="18" charset="0"/>
              </a:rPr>
              <a:t> </a:t>
            </a:r>
            <a:r>
              <a:rPr lang="uk-UA" altLang="ru-RU" b="1" kern="0" dirty="0" smtClean="0">
                <a:solidFill>
                  <a:srgbClr val="002060"/>
                </a:solidFill>
                <a:latin typeface="Times New Roman" panose="02020603050405020304" pitchFamily="18" charset="0"/>
              </a:rPr>
              <a:t>Наказ </a:t>
            </a:r>
            <a:r>
              <a:rPr lang="uk-UA" altLang="ru-RU" b="1" kern="0" dirty="0">
                <a:solidFill>
                  <a:srgbClr val="002060"/>
                </a:solidFill>
                <a:latin typeface="Times New Roman" panose="02020603050405020304" pitchFamily="18" charset="0"/>
              </a:rPr>
              <a:t>МОН України від </a:t>
            </a:r>
            <a:r>
              <a:rPr lang="uk-UA" altLang="ru-RU" b="1" kern="0" dirty="0" smtClean="0">
                <a:solidFill>
                  <a:srgbClr val="002060"/>
                </a:solidFill>
                <a:latin typeface="Times New Roman" panose="02020603050405020304" pitchFamily="18" charset="0"/>
              </a:rPr>
              <a:t>02.11.2021  </a:t>
            </a:r>
            <a:r>
              <a:rPr lang="uk-UA" altLang="ru-RU" b="1" kern="0" dirty="0">
                <a:solidFill>
                  <a:srgbClr val="002060"/>
                </a:solidFill>
                <a:latin typeface="Times New Roman" panose="02020603050405020304" pitchFamily="18" charset="0"/>
              </a:rPr>
              <a:t>№ </a:t>
            </a:r>
            <a:r>
              <a:rPr lang="uk-UA" altLang="ru-RU" b="1" kern="0" dirty="0" smtClean="0">
                <a:solidFill>
                  <a:srgbClr val="002060"/>
                </a:solidFill>
                <a:latin typeface="Times New Roman" panose="02020603050405020304" pitchFamily="18" charset="0"/>
              </a:rPr>
              <a:t>1166 «Про організацію та проведення у 2022 році зовнішнього незалежного оцінювання результатів навчання, здобутих на основі повної загальної середньої освіти»</a:t>
            </a:r>
            <a:endParaRPr lang="uk-UA" altLang="ru-RU" b="1" kern="0" dirty="0">
              <a:solidFill>
                <a:srgbClr val="002060"/>
              </a:solidFill>
              <a:latin typeface="Times New Roman" panose="02020603050405020304" pitchFamily="18" charset="0"/>
            </a:endParaRPr>
          </a:p>
        </p:txBody>
      </p:sp>
      <p:sp>
        <p:nvSpPr>
          <p:cNvPr id="3" name="TextBox 2"/>
          <p:cNvSpPr txBox="1"/>
          <p:nvPr/>
        </p:nvSpPr>
        <p:spPr>
          <a:xfrm>
            <a:off x="609600" y="2362200"/>
            <a:ext cx="8047034" cy="923330"/>
          </a:xfrm>
          <a:prstGeom prst="rect">
            <a:avLst/>
          </a:prstGeom>
          <a:noFill/>
        </p:spPr>
        <p:txBody>
          <a:bodyPr wrap="square" rtlCol="0">
            <a:spAutoFit/>
          </a:bodyPr>
          <a:lstStyle/>
          <a:p>
            <a:pPr algn="just" fontAlgn="base">
              <a:spcBef>
                <a:spcPct val="0"/>
              </a:spcBef>
              <a:spcAft>
                <a:spcPct val="60000"/>
              </a:spcAft>
              <a:buClr>
                <a:srgbClr val="002060"/>
              </a:buClr>
              <a:buFont typeface="Wingdings" panose="05000000000000000000" pitchFamily="2" charset="2"/>
              <a:buChar char="ü"/>
              <a:defRPr/>
            </a:pPr>
            <a:r>
              <a:rPr lang="uk-UA" altLang="ru-RU" b="1" kern="0" dirty="0">
                <a:solidFill>
                  <a:srgbClr val="002060"/>
                </a:solidFill>
                <a:latin typeface="Times New Roman" panose="02020603050405020304" pitchFamily="18" charset="0"/>
              </a:rPr>
              <a:t>Наказ МОН України від 05.05.2021  № 498 «Деякі питання проведення у 2022 році зовнішнього незалежного оцінювання результатів навчання, здобутих на основі повної загальної середньої освіти»</a:t>
            </a:r>
          </a:p>
        </p:txBody>
      </p:sp>
    </p:spTree>
    <p:extLst>
      <p:ext uri="{BB962C8B-B14F-4D97-AF65-F5344CB8AC3E}">
        <p14:creationId xmlns:p14="http://schemas.microsoft.com/office/powerpoint/2010/main" val="222951372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Прямокутник 12"/>
          <p:cNvSpPr/>
          <p:nvPr/>
        </p:nvSpPr>
        <p:spPr>
          <a:xfrm>
            <a:off x="107083" y="5029199"/>
            <a:ext cx="4464577" cy="1752600"/>
          </a:xfrm>
          <a:prstGeom prst="rect">
            <a:avLst/>
          </a:prstGeom>
          <a:solidFill>
            <a:schemeClr val="bg2">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solidFill>
                <a:schemeClr val="bg1"/>
              </a:solidFill>
            </a:endParaRPr>
          </a:p>
        </p:txBody>
      </p:sp>
      <p:pic>
        <p:nvPicPr>
          <p:cNvPr id="4" name="Рисунок 3"/>
          <p:cNvPicPr>
            <a:picLocks noChangeAspect="1"/>
          </p:cNvPicPr>
          <p:nvPr/>
        </p:nvPicPr>
        <p:blipFill>
          <a:blip r:embed="rId2"/>
          <a:stretch>
            <a:fillRect/>
          </a:stretch>
        </p:blipFill>
        <p:spPr>
          <a:xfrm>
            <a:off x="143390" y="272922"/>
            <a:ext cx="1410058" cy="914400"/>
          </a:xfrm>
          <a:prstGeom prst="rect">
            <a:avLst/>
          </a:prstGeom>
        </p:spPr>
      </p:pic>
      <p:pic>
        <p:nvPicPr>
          <p:cNvPr id="7" name="Рисунок 6" descr="Фрагмент екрана"/>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527" y="1852124"/>
            <a:ext cx="4458133" cy="3100873"/>
          </a:xfrm>
          <a:prstGeom prst="rect">
            <a:avLst/>
          </a:prstGeom>
        </p:spPr>
      </p:pic>
      <p:pic>
        <p:nvPicPr>
          <p:cNvPr id="8" name="Рисунок 7" descr="Фрагмент екрана"/>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79675" y="1849882"/>
            <a:ext cx="4267200" cy="3105355"/>
          </a:xfrm>
          <a:prstGeom prst="rect">
            <a:avLst/>
          </a:prstGeom>
        </p:spPr>
      </p:pic>
      <p:sp>
        <p:nvSpPr>
          <p:cNvPr id="9" name="Прямокутник 8"/>
          <p:cNvSpPr/>
          <p:nvPr/>
        </p:nvSpPr>
        <p:spPr>
          <a:xfrm>
            <a:off x="8307375" y="2362200"/>
            <a:ext cx="379425" cy="228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400" b="1" dirty="0" smtClean="0">
                <a:solidFill>
                  <a:schemeClr val="bg1"/>
                </a:solidFill>
                <a:latin typeface="Times New Roman" panose="02020603050405020304" pitchFamily="18" charset="0"/>
                <a:cs typeface="Times New Roman" panose="02020603050405020304" pitchFamily="18" charset="0"/>
              </a:rPr>
              <a:t>2</a:t>
            </a:r>
            <a:endParaRPr lang="uk-UA" sz="2400" b="1" dirty="0">
              <a:solidFill>
                <a:schemeClr val="bg1"/>
              </a:solidFill>
              <a:latin typeface="Times New Roman" panose="02020603050405020304" pitchFamily="18" charset="0"/>
              <a:cs typeface="Times New Roman" panose="02020603050405020304" pitchFamily="18" charset="0"/>
            </a:endParaRPr>
          </a:p>
        </p:txBody>
      </p:sp>
      <p:sp>
        <p:nvSpPr>
          <p:cNvPr id="12" name="Заголовок 1"/>
          <p:cNvSpPr txBox="1">
            <a:spLocks/>
          </p:cNvSpPr>
          <p:nvPr/>
        </p:nvSpPr>
        <p:spPr>
          <a:xfrm>
            <a:off x="228600" y="5562600"/>
            <a:ext cx="4572000" cy="761999"/>
          </a:xfrm>
          <a:prstGeom prst="rect">
            <a:avLst/>
          </a:prstGeom>
          <a:effectLst/>
        </p:spPr>
        <p:txBody>
          <a:bodyPr vert="horz" lIns="91440" tIns="45720" rIns="91440" bIns="45720" rtlCol="0" anchor="ctr">
            <a:no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uk-UA" sz="1800" dirty="0" smtClean="0">
                <a:solidFill>
                  <a:schemeClr val="bg1"/>
                </a:solidFill>
                <a:latin typeface="Times New Roman" panose="02020603050405020304" pitchFamily="18" charset="0"/>
                <a:cs typeface="Times New Roman" panose="02020603050405020304" pitchFamily="18" charset="0"/>
              </a:rPr>
              <a:t>Завдання закритої форми – </a:t>
            </a:r>
            <a:r>
              <a:rPr lang="uk-UA" sz="1800" b="1" dirty="0" smtClean="0">
                <a:solidFill>
                  <a:schemeClr val="bg1"/>
                </a:solidFill>
                <a:latin typeface="Times New Roman" panose="02020603050405020304" pitchFamily="18" charset="0"/>
                <a:cs typeface="Times New Roman" panose="02020603050405020304" pitchFamily="18" charset="0"/>
              </a:rPr>
              <a:t>39</a:t>
            </a:r>
          </a:p>
          <a:p>
            <a:pPr algn="l"/>
            <a:r>
              <a:rPr lang="uk-UA" sz="1800" dirty="0" smtClean="0">
                <a:solidFill>
                  <a:schemeClr val="bg1"/>
                </a:solidFill>
                <a:latin typeface="Times New Roman" panose="02020603050405020304" pitchFamily="18" charset="0"/>
                <a:cs typeface="Times New Roman" panose="02020603050405020304" pitchFamily="18" charset="0"/>
              </a:rPr>
              <a:t>Завдання з розгорнутою відповіддю – </a:t>
            </a:r>
            <a:r>
              <a:rPr lang="uk-UA" sz="1800" b="1" dirty="0" smtClean="0">
                <a:solidFill>
                  <a:schemeClr val="bg1"/>
                </a:solidFill>
                <a:latin typeface="Times New Roman" panose="02020603050405020304" pitchFamily="18" charset="0"/>
                <a:cs typeface="Times New Roman" panose="02020603050405020304" pitchFamily="18" charset="0"/>
              </a:rPr>
              <a:t>1</a:t>
            </a:r>
          </a:p>
          <a:p>
            <a:pPr algn="l"/>
            <a:r>
              <a:rPr lang="uk-UA" sz="1800" dirty="0" smtClean="0">
                <a:solidFill>
                  <a:schemeClr val="bg1"/>
                </a:solidFill>
                <a:latin typeface="Times New Roman" panose="02020603050405020304" pitchFamily="18" charset="0"/>
                <a:cs typeface="Times New Roman" panose="02020603050405020304" pitchFamily="18" charset="0"/>
              </a:rPr>
              <a:t>Час виконання – </a:t>
            </a:r>
            <a:r>
              <a:rPr lang="uk-UA" sz="1800" b="1" dirty="0" smtClean="0">
                <a:solidFill>
                  <a:schemeClr val="bg1"/>
                </a:solidFill>
                <a:latin typeface="Times New Roman" panose="02020603050405020304" pitchFamily="18" charset="0"/>
                <a:cs typeface="Times New Roman" panose="02020603050405020304" pitchFamily="18" charset="0"/>
              </a:rPr>
              <a:t>150 хв</a:t>
            </a:r>
            <a:endParaRPr lang="uk-UA" sz="1800" b="1" dirty="0">
              <a:solidFill>
                <a:schemeClr val="bg1"/>
              </a:solidFill>
              <a:latin typeface="Times New Roman" panose="02020603050405020304" pitchFamily="18" charset="0"/>
              <a:cs typeface="Times New Roman" panose="02020603050405020304" pitchFamily="18" charset="0"/>
            </a:endParaRPr>
          </a:p>
          <a:p>
            <a:pPr algn="l"/>
            <a:r>
              <a:rPr lang="uk-UA" sz="1800" dirty="0" smtClean="0">
                <a:solidFill>
                  <a:schemeClr val="bg1"/>
                </a:solidFill>
                <a:latin typeface="Times New Roman" panose="02020603050405020304" pitchFamily="18" charset="0"/>
                <a:cs typeface="Times New Roman" panose="02020603050405020304" pitchFamily="18" charset="0"/>
              </a:rPr>
              <a:t>Результат - </a:t>
            </a:r>
            <a:r>
              <a:rPr lang="uk-UA" sz="1800" b="1" dirty="0" smtClean="0">
                <a:solidFill>
                  <a:schemeClr val="bg1"/>
                </a:solidFill>
                <a:latin typeface="Times New Roman" panose="02020603050405020304" pitchFamily="18" charset="0"/>
                <a:cs typeface="Times New Roman" panose="02020603050405020304" pitchFamily="18" charset="0"/>
              </a:rPr>
              <a:t>ДПА + ЗНО_УМ</a:t>
            </a:r>
          </a:p>
          <a:p>
            <a:pPr algn="l"/>
            <a:endParaRPr lang="uk-UA" sz="2400" dirty="0">
              <a:latin typeface="Times New Roman" panose="02020603050405020304" pitchFamily="18" charset="0"/>
              <a:cs typeface="Times New Roman" panose="02020603050405020304" pitchFamily="18" charset="0"/>
            </a:endParaRPr>
          </a:p>
        </p:txBody>
      </p:sp>
      <p:sp>
        <p:nvSpPr>
          <p:cNvPr id="15" name="Заголовок 1"/>
          <p:cNvSpPr txBox="1">
            <a:spLocks/>
          </p:cNvSpPr>
          <p:nvPr/>
        </p:nvSpPr>
        <p:spPr>
          <a:xfrm>
            <a:off x="4693177" y="5638802"/>
            <a:ext cx="4763200" cy="761999"/>
          </a:xfrm>
          <a:prstGeom prst="rect">
            <a:avLst/>
          </a:prstGeom>
          <a:effectLst/>
        </p:spPr>
        <p:txBody>
          <a:bodyPr vert="horz" lIns="91440" tIns="45720" rIns="91440" bIns="45720" rtlCol="0" anchor="ctr">
            <a:no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uk-UA" sz="1700" dirty="0" smtClean="0">
                <a:solidFill>
                  <a:schemeClr val="bg1"/>
                </a:solidFill>
                <a:latin typeface="Times New Roman" panose="02020603050405020304" pitchFamily="18" charset="0"/>
                <a:cs typeface="Times New Roman" panose="02020603050405020304" pitchFamily="18" charset="0"/>
              </a:rPr>
              <a:t>Завдання закритої форми </a:t>
            </a:r>
          </a:p>
          <a:p>
            <a:pPr marL="285750" indent="-285750" algn="l">
              <a:buFont typeface="Wingdings" panose="05000000000000000000" pitchFamily="2" charset="2"/>
              <a:buChar char="§"/>
            </a:pPr>
            <a:r>
              <a:rPr lang="uk-UA" sz="1700" dirty="0">
                <a:solidFill>
                  <a:schemeClr val="bg1"/>
                </a:solidFill>
                <a:latin typeface="Times New Roman" panose="02020603050405020304" pitchFamily="18" charset="0"/>
                <a:cs typeface="Times New Roman" panose="02020603050405020304" pitchFamily="18" charset="0"/>
              </a:rPr>
              <a:t>з літератури – </a:t>
            </a:r>
            <a:r>
              <a:rPr lang="uk-UA" sz="1700" b="1" dirty="0">
                <a:solidFill>
                  <a:schemeClr val="bg1"/>
                </a:solidFill>
                <a:latin typeface="Times New Roman" panose="02020603050405020304" pitchFamily="18" charset="0"/>
                <a:cs typeface="Times New Roman" panose="02020603050405020304" pitchFamily="18" charset="0"/>
              </a:rPr>
              <a:t>24</a:t>
            </a:r>
          </a:p>
          <a:p>
            <a:pPr marL="285750" indent="-285750" algn="l">
              <a:buFont typeface="Wingdings" panose="05000000000000000000" pitchFamily="2" charset="2"/>
              <a:buChar char="§"/>
            </a:pPr>
            <a:r>
              <a:rPr lang="uk-UA" sz="1700" dirty="0" smtClean="0">
                <a:solidFill>
                  <a:schemeClr val="bg1"/>
                </a:solidFill>
                <a:latin typeface="Times New Roman" panose="02020603050405020304" pitchFamily="18" charset="0"/>
                <a:cs typeface="Times New Roman" panose="02020603050405020304" pitchFamily="18" charset="0"/>
              </a:rPr>
              <a:t>з мови - </a:t>
            </a:r>
            <a:r>
              <a:rPr lang="uk-UA" sz="1700" b="1" dirty="0" smtClean="0">
                <a:solidFill>
                  <a:schemeClr val="bg1"/>
                </a:solidFill>
                <a:latin typeface="Times New Roman" panose="02020603050405020304" pitchFamily="18" charset="0"/>
                <a:cs typeface="Times New Roman" panose="02020603050405020304" pitchFamily="18" charset="0"/>
              </a:rPr>
              <a:t>39</a:t>
            </a:r>
          </a:p>
          <a:p>
            <a:pPr algn="l"/>
            <a:r>
              <a:rPr lang="uk-UA" sz="1700" dirty="0" smtClean="0">
                <a:solidFill>
                  <a:schemeClr val="bg1"/>
                </a:solidFill>
                <a:latin typeface="Times New Roman" panose="02020603050405020304" pitchFamily="18" charset="0"/>
                <a:cs typeface="Times New Roman" panose="02020603050405020304" pitchFamily="18" charset="0"/>
              </a:rPr>
              <a:t>Завдання з короткою відповіддю з мови - </a:t>
            </a:r>
            <a:r>
              <a:rPr lang="uk-UA" sz="1700" b="1" dirty="0" smtClean="0">
                <a:solidFill>
                  <a:schemeClr val="bg1"/>
                </a:solidFill>
                <a:latin typeface="Times New Roman" panose="02020603050405020304" pitchFamily="18" charset="0"/>
                <a:cs typeface="Times New Roman" panose="02020603050405020304" pitchFamily="18" charset="0"/>
              </a:rPr>
              <a:t>3</a:t>
            </a:r>
          </a:p>
          <a:p>
            <a:pPr algn="l"/>
            <a:r>
              <a:rPr lang="uk-UA" sz="1700" dirty="0" smtClean="0">
                <a:solidFill>
                  <a:schemeClr val="bg1"/>
                </a:solidFill>
                <a:latin typeface="Times New Roman" panose="02020603050405020304" pitchFamily="18" charset="0"/>
                <a:cs typeface="Times New Roman" panose="02020603050405020304" pitchFamily="18" charset="0"/>
              </a:rPr>
              <a:t>Завдання з розгорнутою відповіддю – </a:t>
            </a:r>
            <a:r>
              <a:rPr lang="uk-UA" sz="1700" b="1" dirty="0" smtClean="0">
                <a:solidFill>
                  <a:schemeClr val="bg1"/>
                </a:solidFill>
                <a:latin typeface="Times New Roman" panose="02020603050405020304" pitchFamily="18" charset="0"/>
                <a:cs typeface="Times New Roman" panose="02020603050405020304" pitchFamily="18" charset="0"/>
              </a:rPr>
              <a:t>1</a:t>
            </a:r>
          </a:p>
          <a:p>
            <a:pPr algn="l"/>
            <a:r>
              <a:rPr lang="uk-UA" sz="1700" dirty="0" smtClean="0">
                <a:solidFill>
                  <a:schemeClr val="bg1"/>
                </a:solidFill>
                <a:latin typeface="Times New Roman" panose="02020603050405020304" pitchFamily="18" charset="0"/>
                <a:cs typeface="Times New Roman" panose="02020603050405020304" pitchFamily="18" charset="0"/>
              </a:rPr>
              <a:t>Час виконання – </a:t>
            </a:r>
            <a:r>
              <a:rPr lang="uk-UA" sz="1700" b="1" dirty="0" smtClean="0">
                <a:solidFill>
                  <a:schemeClr val="bg1"/>
                </a:solidFill>
                <a:latin typeface="Times New Roman" panose="02020603050405020304" pitchFamily="18" charset="0"/>
                <a:cs typeface="Times New Roman" panose="02020603050405020304" pitchFamily="18" charset="0"/>
              </a:rPr>
              <a:t>210 хв</a:t>
            </a:r>
            <a:endParaRPr lang="uk-UA" sz="1700" b="1" dirty="0">
              <a:solidFill>
                <a:schemeClr val="bg1"/>
              </a:solidFill>
              <a:latin typeface="Times New Roman" panose="02020603050405020304" pitchFamily="18" charset="0"/>
              <a:cs typeface="Times New Roman" panose="02020603050405020304" pitchFamily="18" charset="0"/>
            </a:endParaRPr>
          </a:p>
          <a:p>
            <a:pPr algn="l"/>
            <a:r>
              <a:rPr lang="uk-UA" sz="1700" dirty="0" smtClean="0">
                <a:solidFill>
                  <a:schemeClr val="bg1"/>
                </a:solidFill>
                <a:latin typeface="Times New Roman" panose="02020603050405020304" pitchFamily="18" charset="0"/>
                <a:cs typeface="Times New Roman" panose="02020603050405020304" pitchFamily="18" charset="0"/>
              </a:rPr>
              <a:t>Результат - </a:t>
            </a:r>
            <a:r>
              <a:rPr lang="uk-UA" sz="1700" b="1" dirty="0" smtClean="0">
                <a:solidFill>
                  <a:schemeClr val="bg1"/>
                </a:solidFill>
                <a:latin typeface="Times New Roman" panose="02020603050405020304" pitchFamily="18" charset="0"/>
                <a:cs typeface="Times New Roman" panose="02020603050405020304" pitchFamily="18" charset="0"/>
              </a:rPr>
              <a:t>ДПА + ЗНО_УМ + ЗНО_УМЛ</a:t>
            </a:r>
          </a:p>
          <a:p>
            <a:pPr algn="l"/>
            <a:endParaRPr lang="uk-UA" sz="1700" dirty="0">
              <a:latin typeface="Times New Roman" panose="02020603050405020304" pitchFamily="18" charset="0"/>
              <a:cs typeface="Times New Roman" panose="02020603050405020304" pitchFamily="18" charset="0"/>
            </a:endParaRPr>
          </a:p>
        </p:txBody>
      </p:sp>
      <p:sp>
        <p:nvSpPr>
          <p:cNvPr id="11" name="Прямокутник 10"/>
          <p:cNvSpPr/>
          <p:nvPr/>
        </p:nvSpPr>
        <p:spPr>
          <a:xfrm>
            <a:off x="1779688" y="502780"/>
            <a:ext cx="7059511" cy="769441"/>
          </a:xfrm>
          <a:prstGeom prst="rect">
            <a:avLst/>
          </a:prstGeom>
        </p:spPr>
        <p:txBody>
          <a:bodyPr wrap="square">
            <a:spAutoFit/>
          </a:bodyPr>
          <a:lstStyle/>
          <a:p>
            <a:pPr algn="ctr"/>
            <a:r>
              <a:rPr lang="uk-UA" sz="2200" b="1" dirty="0" smtClean="0">
                <a:solidFill>
                  <a:srgbClr val="C00000"/>
                </a:solidFill>
                <a:latin typeface="Times New Roman" panose="02020603050405020304" pitchFamily="18" charset="0"/>
                <a:cs typeface="Times New Roman" panose="02020603050405020304" pitchFamily="18" charset="0"/>
              </a:rPr>
              <a:t>Українська мова, українська мова і література. Особливості ДПА</a:t>
            </a:r>
            <a:r>
              <a:rPr lang="en-US" sz="2200" b="1" dirty="0" smtClean="0">
                <a:solidFill>
                  <a:srgbClr val="C00000"/>
                </a:solidFill>
                <a:latin typeface="Times New Roman" panose="02020603050405020304" pitchFamily="18" charset="0"/>
                <a:cs typeface="Times New Roman" panose="02020603050405020304" pitchFamily="18" charset="0"/>
              </a:rPr>
              <a:t>/</a:t>
            </a:r>
            <a:r>
              <a:rPr lang="ru-RU" sz="2200" b="1" dirty="0" smtClean="0">
                <a:solidFill>
                  <a:srgbClr val="C00000"/>
                </a:solidFill>
                <a:latin typeface="Times New Roman" panose="02020603050405020304" pitchFamily="18" charset="0"/>
                <a:cs typeface="Times New Roman" panose="02020603050405020304" pitchFamily="18" charset="0"/>
              </a:rPr>
              <a:t>ЗНО-2022</a:t>
            </a:r>
            <a:endParaRPr lang="uk-UA" sz="2200" b="1" dirty="0">
              <a:solidFill>
                <a:srgbClr val="C00000"/>
              </a:solidFill>
            </a:endParaRPr>
          </a:p>
        </p:txBody>
      </p:sp>
      <p:sp>
        <p:nvSpPr>
          <p:cNvPr id="10" name="Прямокутник 9"/>
          <p:cNvSpPr/>
          <p:nvPr/>
        </p:nvSpPr>
        <p:spPr>
          <a:xfrm rot="16200000">
            <a:off x="3314700" y="2139960"/>
            <a:ext cx="381001" cy="304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uk-UA" sz="800" b="1" dirty="0" smtClean="0">
                <a:solidFill>
                  <a:schemeClr val="tx2">
                    <a:lumMod val="50000"/>
                  </a:schemeClr>
                </a:solidFill>
                <a:latin typeface="Times New Roman" panose="02020603050405020304" pitchFamily="18" charset="0"/>
                <a:cs typeface="Times New Roman" panose="02020603050405020304" pitchFamily="18" charset="0"/>
              </a:rPr>
              <a:t>2022</a:t>
            </a:r>
            <a:endParaRPr lang="uk-UA" sz="800" b="1" dirty="0">
              <a:solidFill>
                <a:schemeClr val="tx2">
                  <a:lumMod val="50000"/>
                </a:schemeClr>
              </a:solidFill>
              <a:latin typeface="Times New Roman" panose="02020603050405020304" pitchFamily="18" charset="0"/>
              <a:cs typeface="Times New Roman" panose="02020603050405020304" pitchFamily="18" charset="0"/>
            </a:endParaRPr>
          </a:p>
        </p:txBody>
      </p:sp>
      <p:sp>
        <p:nvSpPr>
          <p:cNvPr id="16" name="Прямокутник 15"/>
          <p:cNvSpPr/>
          <p:nvPr/>
        </p:nvSpPr>
        <p:spPr>
          <a:xfrm rot="16200000">
            <a:off x="7823247" y="2110498"/>
            <a:ext cx="381001" cy="30480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uk-UA" sz="800" b="1" dirty="0" smtClean="0">
                <a:solidFill>
                  <a:schemeClr val="tx2">
                    <a:lumMod val="50000"/>
                  </a:schemeClr>
                </a:solidFill>
                <a:latin typeface="Times New Roman" panose="02020603050405020304" pitchFamily="18" charset="0"/>
                <a:cs typeface="Times New Roman" panose="02020603050405020304" pitchFamily="18" charset="0"/>
              </a:rPr>
              <a:t>2022</a:t>
            </a:r>
            <a:endParaRPr lang="uk-UA" sz="800" b="1" dirty="0">
              <a:solidFill>
                <a:schemeClr val="tx2">
                  <a:lumMod val="50000"/>
                </a:schemeClr>
              </a:solidFill>
              <a:latin typeface="Times New Roman" panose="02020603050405020304" pitchFamily="18" charset="0"/>
              <a:cs typeface="Times New Roman" panose="02020603050405020304" pitchFamily="18" charset="0"/>
            </a:endParaRPr>
          </a:p>
        </p:txBody>
      </p:sp>
      <p:sp>
        <p:nvSpPr>
          <p:cNvPr id="2" name="Кнопка дії: настроювана 1">
            <a:hlinkClick r:id="" action="ppaction://noaction" highlightClick="1"/>
          </p:cNvPr>
          <p:cNvSpPr/>
          <p:nvPr/>
        </p:nvSpPr>
        <p:spPr>
          <a:xfrm>
            <a:off x="4679675" y="5029199"/>
            <a:ext cx="4267200" cy="1750929"/>
          </a:xfrm>
          <a:prstGeom prst="actionButtonBlank">
            <a:avLst/>
          </a:prstGeom>
          <a:solidFill>
            <a:schemeClr val="bg2"/>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600" dirty="0">
                <a:solidFill>
                  <a:schemeClr val="bg1"/>
                </a:solidFill>
                <a:latin typeface="Times New Roman" panose="02020603050405020304" pitchFamily="18" charset="0"/>
                <a:cs typeface="Times New Roman" panose="02020603050405020304" pitchFamily="18" charset="0"/>
              </a:rPr>
              <a:t>Завдання закритої форми </a:t>
            </a:r>
          </a:p>
          <a:p>
            <a:pPr marL="285750" indent="-285750">
              <a:buFont typeface="Wingdings" panose="05000000000000000000" pitchFamily="2" charset="2"/>
              <a:buChar char="§"/>
            </a:pPr>
            <a:r>
              <a:rPr lang="uk-UA" sz="1600" dirty="0">
                <a:solidFill>
                  <a:schemeClr val="bg1"/>
                </a:solidFill>
                <a:latin typeface="Times New Roman" panose="02020603050405020304" pitchFamily="18" charset="0"/>
                <a:cs typeface="Times New Roman" panose="02020603050405020304" pitchFamily="18" charset="0"/>
              </a:rPr>
              <a:t>з літератури – </a:t>
            </a:r>
            <a:r>
              <a:rPr lang="uk-UA" sz="1600" b="1" dirty="0">
                <a:solidFill>
                  <a:schemeClr val="bg1"/>
                </a:solidFill>
                <a:latin typeface="Times New Roman" panose="02020603050405020304" pitchFamily="18" charset="0"/>
                <a:cs typeface="Times New Roman" panose="02020603050405020304" pitchFamily="18" charset="0"/>
              </a:rPr>
              <a:t>24</a:t>
            </a:r>
          </a:p>
          <a:p>
            <a:pPr marL="285750" indent="-285750">
              <a:buFont typeface="Wingdings" panose="05000000000000000000" pitchFamily="2" charset="2"/>
              <a:buChar char="§"/>
            </a:pPr>
            <a:r>
              <a:rPr lang="uk-UA" sz="1600" dirty="0">
                <a:solidFill>
                  <a:schemeClr val="bg1"/>
                </a:solidFill>
                <a:latin typeface="Times New Roman" panose="02020603050405020304" pitchFamily="18" charset="0"/>
                <a:cs typeface="Times New Roman" panose="02020603050405020304" pitchFamily="18" charset="0"/>
              </a:rPr>
              <a:t>з мови - </a:t>
            </a:r>
            <a:r>
              <a:rPr lang="uk-UA" sz="1600" b="1" dirty="0">
                <a:solidFill>
                  <a:schemeClr val="bg1"/>
                </a:solidFill>
                <a:latin typeface="Times New Roman" panose="02020603050405020304" pitchFamily="18" charset="0"/>
                <a:cs typeface="Times New Roman" panose="02020603050405020304" pitchFamily="18" charset="0"/>
              </a:rPr>
              <a:t>39</a:t>
            </a:r>
          </a:p>
          <a:p>
            <a:r>
              <a:rPr lang="uk-UA" sz="1600" dirty="0">
                <a:solidFill>
                  <a:schemeClr val="bg1"/>
                </a:solidFill>
                <a:latin typeface="Times New Roman" panose="02020603050405020304" pitchFamily="18" charset="0"/>
                <a:cs typeface="Times New Roman" panose="02020603050405020304" pitchFamily="18" charset="0"/>
              </a:rPr>
              <a:t>Завдання з короткою відповіддю з мови - </a:t>
            </a:r>
            <a:r>
              <a:rPr lang="uk-UA" sz="1600" b="1" dirty="0">
                <a:solidFill>
                  <a:schemeClr val="bg1"/>
                </a:solidFill>
                <a:latin typeface="Times New Roman" panose="02020603050405020304" pitchFamily="18" charset="0"/>
                <a:cs typeface="Times New Roman" panose="02020603050405020304" pitchFamily="18" charset="0"/>
              </a:rPr>
              <a:t>3</a:t>
            </a:r>
          </a:p>
          <a:p>
            <a:r>
              <a:rPr lang="uk-UA" sz="1600" dirty="0">
                <a:solidFill>
                  <a:schemeClr val="bg1"/>
                </a:solidFill>
                <a:latin typeface="Times New Roman" panose="02020603050405020304" pitchFamily="18" charset="0"/>
                <a:cs typeface="Times New Roman" panose="02020603050405020304" pitchFamily="18" charset="0"/>
              </a:rPr>
              <a:t>Завдання з розгорнутою відповіддю – </a:t>
            </a:r>
            <a:r>
              <a:rPr lang="uk-UA" sz="1600" b="1" dirty="0">
                <a:solidFill>
                  <a:schemeClr val="bg1"/>
                </a:solidFill>
                <a:latin typeface="Times New Roman" panose="02020603050405020304" pitchFamily="18" charset="0"/>
                <a:cs typeface="Times New Roman" panose="02020603050405020304" pitchFamily="18" charset="0"/>
              </a:rPr>
              <a:t>1</a:t>
            </a:r>
          </a:p>
          <a:p>
            <a:r>
              <a:rPr lang="uk-UA" sz="1600" dirty="0">
                <a:solidFill>
                  <a:schemeClr val="bg1"/>
                </a:solidFill>
                <a:latin typeface="Times New Roman" panose="02020603050405020304" pitchFamily="18" charset="0"/>
                <a:cs typeface="Times New Roman" panose="02020603050405020304" pitchFamily="18" charset="0"/>
              </a:rPr>
              <a:t>Час виконання – </a:t>
            </a:r>
            <a:r>
              <a:rPr lang="uk-UA" sz="1600" b="1" dirty="0">
                <a:solidFill>
                  <a:schemeClr val="bg1"/>
                </a:solidFill>
                <a:latin typeface="Times New Roman" panose="02020603050405020304" pitchFamily="18" charset="0"/>
                <a:cs typeface="Times New Roman" panose="02020603050405020304" pitchFamily="18" charset="0"/>
              </a:rPr>
              <a:t>210 хв</a:t>
            </a:r>
          </a:p>
          <a:p>
            <a:r>
              <a:rPr lang="uk-UA" sz="1600" dirty="0">
                <a:solidFill>
                  <a:schemeClr val="bg1"/>
                </a:solidFill>
                <a:latin typeface="Times New Roman" panose="02020603050405020304" pitchFamily="18" charset="0"/>
                <a:cs typeface="Times New Roman" panose="02020603050405020304" pitchFamily="18" charset="0"/>
              </a:rPr>
              <a:t>Результат - </a:t>
            </a:r>
            <a:r>
              <a:rPr lang="uk-UA" sz="1600" b="1" dirty="0">
                <a:solidFill>
                  <a:schemeClr val="bg1"/>
                </a:solidFill>
                <a:latin typeface="Times New Roman" panose="02020603050405020304" pitchFamily="18" charset="0"/>
                <a:cs typeface="Times New Roman" panose="02020603050405020304" pitchFamily="18" charset="0"/>
              </a:rPr>
              <a:t>ДПА + ЗНО_УМ + ЗНО_УМЛ</a:t>
            </a:r>
          </a:p>
        </p:txBody>
      </p:sp>
    </p:spTree>
    <p:extLst>
      <p:ext uri="{BB962C8B-B14F-4D97-AF65-F5344CB8AC3E}">
        <p14:creationId xmlns:p14="http://schemas.microsoft.com/office/powerpoint/2010/main" val="200861196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круглений прямокутник 5"/>
          <p:cNvSpPr/>
          <p:nvPr/>
        </p:nvSpPr>
        <p:spPr>
          <a:xfrm>
            <a:off x="403191" y="3682254"/>
            <a:ext cx="8537770" cy="3021264"/>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solidFill>
                <a:srgbClr val="0070C0"/>
              </a:solidFill>
            </a:endParaRPr>
          </a:p>
        </p:txBody>
      </p:sp>
      <p:sp>
        <p:nvSpPr>
          <p:cNvPr id="4" name="AutoShape 2" descr="http://testportal.gov.ua/wp-content/uploads/2020/09/UM_UML_struktura-711x400.png"/>
          <p:cNvSpPr>
            <a:spLocks noChangeAspect="1" noChangeArrowheads="1"/>
          </p:cNvSpPr>
          <p:nvPr/>
        </p:nvSpPr>
        <p:spPr bwMode="auto">
          <a:xfrm>
            <a:off x="143608" y="130419"/>
            <a:ext cx="281354" cy="28135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84406" tIns="42203" rIns="84406" bIns="42203" numCol="1" anchor="t" anchorCtr="0" compatLnSpc="1">
            <a:prstTxWarp prst="textNoShape">
              <a:avLst/>
            </a:prstTxWarp>
          </a:bodyPr>
          <a:lstStyle/>
          <a:p>
            <a:endParaRPr lang="uk-UA" sz="1662" dirty="0"/>
          </a:p>
        </p:txBody>
      </p:sp>
      <p:pic>
        <p:nvPicPr>
          <p:cNvPr id="5" name="Рисунок 4"/>
          <p:cNvPicPr>
            <a:picLocks noChangeAspect="1"/>
          </p:cNvPicPr>
          <p:nvPr/>
        </p:nvPicPr>
        <p:blipFill>
          <a:blip r:embed="rId2"/>
          <a:stretch>
            <a:fillRect/>
          </a:stretch>
        </p:blipFill>
        <p:spPr>
          <a:xfrm>
            <a:off x="0" y="251297"/>
            <a:ext cx="1410058" cy="914400"/>
          </a:xfrm>
          <a:prstGeom prst="rect">
            <a:avLst/>
          </a:prstGeom>
        </p:spPr>
      </p:pic>
      <p:sp>
        <p:nvSpPr>
          <p:cNvPr id="3" name="Прямокутник 2"/>
          <p:cNvSpPr/>
          <p:nvPr/>
        </p:nvSpPr>
        <p:spPr>
          <a:xfrm>
            <a:off x="1893447" y="1813164"/>
            <a:ext cx="4900252" cy="461665"/>
          </a:xfrm>
          <a:prstGeom prst="rect">
            <a:avLst/>
          </a:prstGeom>
        </p:spPr>
        <p:txBody>
          <a:bodyPr wrap="none">
            <a:spAutoFit/>
          </a:bodyPr>
          <a:lstStyle/>
          <a:p>
            <a:pPr algn="ctr"/>
            <a:r>
              <a:rPr lang="uk-UA" sz="2400" b="1" dirty="0">
                <a:solidFill>
                  <a:srgbClr val="002060"/>
                </a:solidFill>
                <a:latin typeface="Times New Roman" panose="02020603050405020304" pitchFamily="18" charset="0"/>
                <a:cs typeface="Times New Roman" panose="02020603050405020304" pitchFamily="18" charset="0"/>
              </a:rPr>
              <a:t>Структура </a:t>
            </a:r>
            <a:r>
              <a:rPr lang="uk-UA" sz="2400" b="1" dirty="0" smtClean="0">
                <a:solidFill>
                  <a:srgbClr val="002060"/>
                </a:solidFill>
                <a:latin typeface="Times New Roman" panose="02020603050405020304" pitchFamily="18" charset="0"/>
                <a:cs typeface="Times New Roman" panose="02020603050405020304" pitchFamily="18" charset="0"/>
              </a:rPr>
              <a:t>сертифікаційних робіт</a:t>
            </a:r>
            <a:endParaRPr lang="uk-UA" sz="2400" b="1" dirty="0">
              <a:solidFill>
                <a:srgbClr val="002060"/>
              </a:solidFill>
              <a:latin typeface="Times New Roman" panose="02020603050405020304" pitchFamily="18" charset="0"/>
              <a:cs typeface="Times New Roman" panose="02020603050405020304" pitchFamily="18" charset="0"/>
            </a:endParaRPr>
          </a:p>
        </p:txBody>
      </p:sp>
      <p:pic>
        <p:nvPicPr>
          <p:cNvPr id="10" name="Рисунок 9" descr="Фрагмент екрана"/>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33671" y="3780766"/>
            <a:ext cx="8430358" cy="2922752"/>
          </a:xfrm>
          <a:prstGeom prst="rect">
            <a:avLst/>
          </a:prstGeom>
        </p:spPr>
      </p:pic>
      <p:pic>
        <p:nvPicPr>
          <p:cNvPr id="12" name="Рисунок 11" descr="Фрагмент екрана"/>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615" y="2044076"/>
            <a:ext cx="726397" cy="704385"/>
          </a:xfrm>
          <a:prstGeom prst="rect">
            <a:avLst/>
          </a:prstGeom>
        </p:spPr>
      </p:pic>
      <p:sp>
        <p:nvSpPr>
          <p:cNvPr id="14" name="Прямокутник 13"/>
          <p:cNvSpPr/>
          <p:nvPr/>
        </p:nvSpPr>
        <p:spPr>
          <a:xfrm>
            <a:off x="2085167" y="3026681"/>
            <a:ext cx="2873607" cy="400110"/>
          </a:xfrm>
          <a:prstGeom prst="rect">
            <a:avLst/>
          </a:prstGeom>
        </p:spPr>
        <p:txBody>
          <a:bodyPr wrap="none">
            <a:spAutoFit/>
          </a:bodyPr>
          <a:lstStyle/>
          <a:p>
            <a:pPr algn="ctr"/>
            <a:r>
              <a:rPr lang="uk-UA" sz="2000" dirty="0">
                <a:latin typeface="Times New Roman" panose="02020603050405020304" pitchFamily="18" charset="0"/>
                <a:cs typeface="Times New Roman" panose="02020603050405020304" pitchFamily="18" charset="0"/>
              </a:rPr>
              <a:t>у</a:t>
            </a:r>
            <a:r>
              <a:rPr lang="uk-UA" sz="2000" dirty="0" smtClean="0">
                <a:latin typeface="Times New Roman" panose="02020603050405020304" pitchFamily="18" charset="0"/>
                <a:cs typeface="Times New Roman" panose="02020603050405020304" pitchFamily="18" charset="0"/>
              </a:rPr>
              <a:t>країнська мова (150 хв)</a:t>
            </a:r>
            <a:endParaRPr lang="uk-UA" sz="2000" dirty="0">
              <a:latin typeface="Times New Roman" panose="02020603050405020304" pitchFamily="18" charset="0"/>
              <a:cs typeface="Times New Roman" panose="02020603050405020304" pitchFamily="18" charset="0"/>
            </a:endParaRPr>
          </a:p>
        </p:txBody>
      </p:sp>
      <p:sp>
        <p:nvSpPr>
          <p:cNvPr id="15" name="Прямокутник 14"/>
          <p:cNvSpPr/>
          <p:nvPr/>
        </p:nvSpPr>
        <p:spPr>
          <a:xfrm>
            <a:off x="2085167" y="2320787"/>
            <a:ext cx="4211666" cy="400110"/>
          </a:xfrm>
          <a:prstGeom prst="rect">
            <a:avLst/>
          </a:prstGeom>
        </p:spPr>
        <p:txBody>
          <a:bodyPr wrap="none">
            <a:spAutoFit/>
          </a:bodyPr>
          <a:lstStyle/>
          <a:p>
            <a:pPr algn="ctr"/>
            <a:r>
              <a:rPr lang="uk-UA" sz="2000" dirty="0">
                <a:latin typeface="Times New Roman" panose="02020603050405020304" pitchFamily="18" charset="0"/>
                <a:cs typeface="Times New Roman" panose="02020603050405020304" pitchFamily="18" charset="0"/>
              </a:rPr>
              <a:t>у</a:t>
            </a:r>
            <a:r>
              <a:rPr lang="uk-UA" sz="2000" dirty="0" smtClean="0">
                <a:latin typeface="Times New Roman" panose="02020603050405020304" pitchFamily="18" charset="0"/>
                <a:cs typeface="Times New Roman" panose="02020603050405020304" pitchFamily="18" charset="0"/>
              </a:rPr>
              <a:t>країнська мова і література (210 хв)</a:t>
            </a:r>
            <a:endParaRPr lang="uk-UA" sz="2000" dirty="0">
              <a:latin typeface="Times New Roman" panose="02020603050405020304" pitchFamily="18" charset="0"/>
              <a:cs typeface="Times New Roman" panose="02020603050405020304" pitchFamily="18" charset="0"/>
            </a:endParaRPr>
          </a:p>
        </p:txBody>
      </p:sp>
      <p:pic>
        <p:nvPicPr>
          <p:cNvPr id="11" name="Рисунок 10" descr="Фрагмент екрана"/>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615" y="2788419"/>
            <a:ext cx="740095" cy="795326"/>
          </a:xfrm>
          <a:prstGeom prst="rect">
            <a:avLst/>
          </a:prstGeom>
        </p:spPr>
      </p:pic>
      <p:sp>
        <p:nvSpPr>
          <p:cNvPr id="13" name="Прямокутник 12"/>
          <p:cNvSpPr/>
          <p:nvPr/>
        </p:nvSpPr>
        <p:spPr>
          <a:xfrm>
            <a:off x="1871675" y="411774"/>
            <a:ext cx="6992353" cy="769441"/>
          </a:xfrm>
          <a:prstGeom prst="rect">
            <a:avLst/>
          </a:prstGeom>
        </p:spPr>
        <p:txBody>
          <a:bodyPr wrap="square">
            <a:spAutoFit/>
          </a:bodyPr>
          <a:lstStyle/>
          <a:p>
            <a:pPr algn="ctr"/>
            <a:r>
              <a:rPr lang="uk-UA" sz="2200" b="1" dirty="0" smtClean="0">
                <a:solidFill>
                  <a:srgbClr val="C00000"/>
                </a:solidFill>
                <a:latin typeface="Times New Roman" panose="02020603050405020304" pitchFamily="18" charset="0"/>
                <a:cs typeface="Times New Roman" panose="02020603050405020304" pitchFamily="18" charset="0"/>
              </a:rPr>
              <a:t>Українська мова, українська мова і література. Особливості ДПА</a:t>
            </a:r>
            <a:r>
              <a:rPr lang="en-US" sz="2200" b="1" dirty="0" smtClean="0">
                <a:solidFill>
                  <a:srgbClr val="C00000"/>
                </a:solidFill>
                <a:latin typeface="Times New Roman" panose="02020603050405020304" pitchFamily="18" charset="0"/>
                <a:cs typeface="Times New Roman" panose="02020603050405020304" pitchFamily="18" charset="0"/>
              </a:rPr>
              <a:t>/</a:t>
            </a:r>
            <a:r>
              <a:rPr lang="ru-RU" sz="2200" b="1" dirty="0" smtClean="0">
                <a:solidFill>
                  <a:srgbClr val="C00000"/>
                </a:solidFill>
                <a:latin typeface="Times New Roman" panose="02020603050405020304" pitchFamily="18" charset="0"/>
                <a:cs typeface="Times New Roman" panose="02020603050405020304" pitchFamily="18" charset="0"/>
              </a:rPr>
              <a:t>ЗНО-2022</a:t>
            </a:r>
            <a:endParaRPr lang="uk-UA" sz="2200" b="1" dirty="0">
              <a:solidFill>
                <a:srgbClr val="C00000"/>
              </a:solidFill>
            </a:endParaRPr>
          </a:p>
        </p:txBody>
      </p:sp>
    </p:spTree>
    <p:extLst>
      <p:ext uri="{BB962C8B-B14F-4D97-AF65-F5344CB8AC3E}">
        <p14:creationId xmlns:p14="http://schemas.microsoft.com/office/powerpoint/2010/main" val="230253631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55601" y="272828"/>
            <a:ext cx="1494414" cy="903838"/>
          </a:xfrm>
          <a:prstGeom prst="rect">
            <a:avLst/>
          </a:prstGeom>
        </p:spPr>
      </p:pic>
      <p:sp>
        <p:nvSpPr>
          <p:cNvPr id="9" name="Округлений прямокутник 8"/>
          <p:cNvSpPr/>
          <p:nvPr/>
        </p:nvSpPr>
        <p:spPr>
          <a:xfrm>
            <a:off x="76200" y="1524000"/>
            <a:ext cx="4628656" cy="1261036"/>
          </a:xfrm>
          <a:prstGeom prst="roundRect">
            <a:avLst/>
          </a:prstGeom>
          <a:solidFill>
            <a:schemeClr val="bg2">
              <a:lumMod val="60000"/>
              <a:lumOff val="4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rgbClr val="002060"/>
                </a:solidFill>
                <a:latin typeface="Times New Roman" panose="02020603050405020304" pitchFamily="18" charset="0"/>
                <a:cs typeface="Times New Roman" panose="02020603050405020304" pitchFamily="18" charset="0"/>
              </a:rPr>
              <a:t>Зм</a:t>
            </a:r>
            <a:r>
              <a:rPr lang="uk-UA" sz="1400" b="1" dirty="0" smtClean="0">
                <a:solidFill>
                  <a:srgbClr val="002060"/>
                </a:solidFill>
                <a:latin typeface="Times New Roman" panose="02020603050405020304" pitchFamily="18" charset="0"/>
                <a:cs typeface="Times New Roman" panose="02020603050405020304" pitchFamily="18" charset="0"/>
              </a:rPr>
              <a:t>іст сертифікаційної роботи визначатиметься ПРОГРАМОЮ ЗНО з української мови і літератури, затвердженою наказом Міністерства освіти і науки України  від 26.06.2018 № 696</a:t>
            </a:r>
            <a:endParaRPr lang="uk-UA" sz="1400" b="1" dirty="0">
              <a:solidFill>
                <a:srgbClr val="002060"/>
              </a:solidFill>
              <a:latin typeface="Times New Roman" panose="02020603050405020304" pitchFamily="18" charset="0"/>
              <a:cs typeface="Times New Roman" panose="02020603050405020304" pitchFamily="18" charset="0"/>
            </a:endParaRPr>
          </a:p>
        </p:txBody>
      </p:sp>
      <p:pic>
        <p:nvPicPr>
          <p:cNvPr id="17" name="Місце для вмісту 3"/>
          <p:cNvPicPr>
            <a:picLocks noGrp="1" noChangeAspect="1"/>
          </p:cNvPicPr>
          <p:nvPr>
            <p:ph idx="1"/>
          </p:nvPr>
        </p:nvPicPr>
        <p:blipFill rotWithShape="1">
          <a:blip r:embed="rId3"/>
          <a:srcRect r="36" b="-23"/>
          <a:stretch/>
        </p:blipFill>
        <p:spPr>
          <a:xfrm>
            <a:off x="76200" y="2809841"/>
            <a:ext cx="4628656" cy="3994327"/>
          </a:xfrm>
          <a:prstGeom prst="rect">
            <a:avLst/>
          </a:prstGeom>
          <a:ln>
            <a:solidFill>
              <a:srgbClr val="C00000"/>
            </a:solidFill>
          </a:ln>
        </p:spPr>
      </p:pic>
      <p:sp>
        <p:nvSpPr>
          <p:cNvPr id="10" name="Округлений прямокутник 9"/>
          <p:cNvSpPr/>
          <p:nvPr/>
        </p:nvSpPr>
        <p:spPr>
          <a:xfrm>
            <a:off x="4878879" y="1524000"/>
            <a:ext cx="4231008" cy="1676400"/>
          </a:xfrm>
          <a:prstGeom prst="roundRect">
            <a:avLst/>
          </a:prstGeom>
          <a:solidFill>
            <a:schemeClr val="bg2">
              <a:lumMod val="60000"/>
              <a:lumOff val="4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rgbClr val="002060"/>
                </a:solidFill>
                <a:latin typeface="Times New Roman" panose="02020603050405020304" pitchFamily="18" charset="0"/>
                <a:cs typeface="Times New Roman" panose="02020603050405020304" pitchFamily="18" charset="0"/>
              </a:rPr>
              <a:t>Умовами прийому на навчання для здобуття вищої освіти в 2022 році визначено перелік конкурсних предметів ЗНО</a:t>
            </a:r>
            <a:endParaRPr lang="uk-UA" sz="1600" b="1" dirty="0">
              <a:solidFill>
                <a:srgbClr val="002060"/>
              </a:solidFill>
              <a:latin typeface="Times New Roman" panose="02020603050405020304" pitchFamily="18" charset="0"/>
              <a:cs typeface="Times New Roman" panose="02020603050405020304" pitchFamily="18" charset="0"/>
            </a:endParaRPr>
          </a:p>
        </p:txBody>
      </p:sp>
      <p:pic>
        <p:nvPicPr>
          <p:cNvPr id="11" name="Рисунок 10" descr="Фрагмент екрана"/>
          <p:cNvPicPr>
            <a:picLocks noChangeAspect="1"/>
          </p:cNvPicPr>
          <p:nvPr/>
        </p:nvPicPr>
        <p:blipFill rotWithShape="1">
          <a:blip r:embed="rId4">
            <a:extLst>
              <a:ext uri="{28A0092B-C50C-407E-A947-70E740481C1C}">
                <a14:useLocalDpi xmlns:a14="http://schemas.microsoft.com/office/drawing/2010/main" val="0"/>
              </a:ext>
            </a:extLst>
          </a:blip>
          <a:srcRect r="-46" b="-95"/>
          <a:stretch/>
        </p:blipFill>
        <p:spPr>
          <a:xfrm>
            <a:off x="4856018" y="3429000"/>
            <a:ext cx="4189445" cy="3264998"/>
          </a:xfrm>
          <a:prstGeom prst="rect">
            <a:avLst/>
          </a:prstGeom>
          <a:ln>
            <a:solidFill>
              <a:srgbClr val="C00000"/>
            </a:solidFill>
          </a:ln>
        </p:spPr>
      </p:pic>
      <p:sp>
        <p:nvSpPr>
          <p:cNvPr id="12" name="Прямокутник 11"/>
          <p:cNvSpPr/>
          <p:nvPr/>
        </p:nvSpPr>
        <p:spPr>
          <a:xfrm>
            <a:off x="1791368" y="432030"/>
            <a:ext cx="7047832" cy="769441"/>
          </a:xfrm>
          <a:prstGeom prst="rect">
            <a:avLst/>
          </a:prstGeom>
        </p:spPr>
        <p:txBody>
          <a:bodyPr wrap="square">
            <a:spAutoFit/>
          </a:bodyPr>
          <a:lstStyle/>
          <a:p>
            <a:pPr algn="ctr"/>
            <a:r>
              <a:rPr lang="uk-UA" sz="2200" b="1" dirty="0" smtClean="0">
                <a:solidFill>
                  <a:srgbClr val="C00000"/>
                </a:solidFill>
                <a:latin typeface="Times New Roman" panose="02020603050405020304" pitchFamily="18" charset="0"/>
                <a:cs typeface="Times New Roman" panose="02020603050405020304" pitchFamily="18" charset="0"/>
              </a:rPr>
              <a:t>Українська мова, українська мова і література. Особливості ДПА</a:t>
            </a:r>
            <a:r>
              <a:rPr lang="en-US" sz="2200" b="1" dirty="0" smtClean="0">
                <a:solidFill>
                  <a:srgbClr val="C00000"/>
                </a:solidFill>
                <a:latin typeface="Times New Roman" panose="02020603050405020304" pitchFamily="18" charset="0"/>
                <a:cs typeface="Times New Roman" panose="02020603050405020304" pitchFamily="18" charset="0"/>
              </a:rPr>
              <a:t>/</a:t>
            </a:r>
            <a:r>
              <a:rPr lang="ru-RU" sz="2200" b="1" dirty="0" smtClean="0">
                <a:solidFill>
                  <a:srgbClr val="C00000"/>
                </a:solidFill>
                <a:latin typeface="Times New Roman" panose="02020603050405020304" pitchFamily="18" charset="0"/>
                <a:cs typeface="Times New Roman" panose="02020603050405020304" pitchFamily="18" charset="0"/>
              </a:rPr>
              <a:t>ЗНО-2022</a:t>
            </a:r>
            <a:endParaRPr lang="uk-UA" sz="2200" b="1" dirty="0">
              <a:solidFill>
                <a:srgbClr val="C00000"/>
              </a:solidFill>
            </a:endParaRPr>
          </a:p>
        </p:txBody>
      </p:sp>
    </p:spTree>
    <p:extLst>
      <p:ext uri="{BB962C8B-B14F-4D97-AF65-F5344CB8AC3E}">
        <p14:creationId xmlns:p14="http://schemas.microsoft.com/office/powerpoint/2010/main" val="235636498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0" y="346926"/>
            <a:ext cx="1355190" cy="890038"/>
          </a:xfrm>
          <a:prstGeom prst="rect">
            <a:avLst/>
          </a:prstGeom>
        </p:spPr>
      </p:pic>
      <p:graphicFrame>
        <p:nvGraphicFramePr>
          <p:cNvPr id="9" name="Таблиця 8"/>
          <p:cNvGraphicFramePr>
            <a:graphicFrameLocks noGrp="1"/>
          </p:cNvGraphicFramePr>
          <p:nvPr>
            <p:extLst>
              <p:ext uri="{D42A27DB-BD31-4B8C-83A1-F6EECF244321}">
                <p14:modId xmlns:p14="http://schemas.microsoft.com/office/powerpoint/2010/main" val="674709619"/>
              </p:ext>
            </p:extLst>
          </p:nvPr>
        </p:nvGraphicFramePr>
        <p:xfrm>
          <a:off x="457200" y="1985553"/>
          <a:ext cx="8305799" cy="4643847"/>
        </p:xfrm>
        <a:graphic>
          <a:graphicData uri="http://schemas.openxmlformats.org/drawingml/2006/table">
            <a:tbl>
              <a:tblPr firstRow="1" bandRow="1">
                <a:tableStyleId>{5C22544A-7EE6-4342-B048-85BDC9FD1C3A}</a:tableStyleId>
              </a:tblPr>
              <a:tblGrid>
                <a:gridCol w="2175330">
                  <a:extLst>
                    <a:ext uri="{9D8B030D-6E8A-4147-A177-3AD203B41FA5}">
                      <a16:colId xmlns:a16="http://schemas.microsoft.com/office/drawing/2014/main" val="1704411227"/>
                    </a:ext>
                  </a:extLst>
                </a:gridCol>
                <a:gridCol w="1516138">
                  <a:extLst>
                    <a:ext uri="{9D8B030D-6E8A-4147-A177-3AD203B41FA5}">
                      <a16:colId xmlns:a16="http://schemas.microsoft.com/office/drawing/2014/main" val="3976603877"/>
                    </a:ext>
                  </a:extLst>
                </a:gridCol>
                <a:gridCol w="1516138">
                  <a:extLst>
                    <a:ext uri="{9D8B030D-6E8A-4147-A177-3AD203B41FA5}">
                      <a16:colId xmlns:a16="http://schemas.microsoft.com/office/drawing/2014/main" val="2239900525"/>
                    </a:ext>
                  </a:extLst>
                </a:gridCol>
                <a:gridCol w="1516138">
                  <a:extLst>
                    <a:ext uri="{9D8B030D-6E8A-4147-A177-3AD203B41FA5}">
                      <a16:colId xmlns:a16="http://schemas.microsoft.com/office/drawing/2014/main" val="1777389822"/>
                    </a:ext>
                  </a:extLst>
                </a:gridCol>
                <a:gridCol w="1582055">
                  <a:extLst>
                    <a:ext uri="{9D8B030D-6E8A-4147-A177-3AD203B41FA5}">
                      <a16:colId xmlns:a16="http://schemas.microsoft.com/office/drawing/2014/main" val="4255738509"/>
                    </a:ext>
                  </a:extLst>
                </a:gridCol>
              </a:tblGrid>
              <a:tr h="943425">
                <a:tc rowSpan="2">
                  <a:txBody>
                    <a:bodyPr/>
                    <a:lstStyle/>
                    <a:p>
                      <a:endParaRPr lang="uk-UA" sz="1800" dirty="0">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tc gridSpan="2">
                  <a:txBody>
                    <a:bodyPr/>
                    <a:lstStyle/>
                    <a:p>
                      <a:pPr algn="ctr"/>
                      <a:r>
                        <a:rPr lang="ru-RU" sz="2400" dirty="0" smtClean="0">
                          <a:solidFill>
                            <a:srgbClr val="002060"/>
                          </a:solidFill>
                          <a:latin typeface="Times New Roman" panose="02020603050405020304" pitchFamily="18" charset="0"/>
                          <a:cs typeface="Times New Roman" panose="02020603050405020304" pitchFamily="18" charset="0"/>
                        </a:rPr>
                        <a:t>2021</a:t>
                      </a:r>
                      <a:endParaRPr lang="uk-UA" sz="2400" dirty="0">
                        <a:solidFill>
                          <a:srgbClr val="002060"/>
                        </a:solidFill>
                        <a:latin typeface="Times New Roman" panose="02020603050405020304" pitchFamily="18" charset="0"/>
                        <a:cs typeface="Times New Roman" panose="02020603050405020304" pitchFamily="18" charset="0"/>
                      </a:endParaRPr>
                    </a:p>
                    <a:p>
                      <a:pPr algn="ctr"/>
                      <a:endParaRPr lang="uk-UA" sz="2400" dirty="0">
                        <a:solidFill>
                          <a:srgbClr val="002060"/>
                        </a:solidFill>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tc hMerge="1">
                  <a:txBody>
                    <a:bodyPr/>
                    <a:lstStyle/>
                    <a:p>
                      <a:pPr algn="ctr"/>
                      <a:endParaRPr lang="uk-UA" sz="2400" dirty="0">
                        <a:solidFill>
                          <a:srgbClr val="002060"/>
                        </a:solidFill>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tc gridSpan="2">
                  <a:txBody>
                    <a:bodyPr/>
                    <a:lstStyle/>
                    <a:p>
                      <a:pPr algn="ctr"/>
                      <a:r>
                        <a:rPr lang="ru-RU" sz="2400" dirty="0" smtClean="0">
                          <a:solidFill>
                            <a:srgbClr val="002060"/>
                          </a:solidFill>
                          <a:latin typeface="Times New Roman" panose="02020603050405020304" pitchFamily="18" charset="0"/>
                          <a:cs typeface="Times New Roman" panose="02020603050405020304" pitchFamily="18" charset="0"/>
                        </a:rPr>
                        <a:t>2022</a:t>
                      </a:r>
                      <a:endParaRPr lang="uk-UA" sz="2400" dirty="0">
                        <a:solidFill>
                          <a:srgbClr val="002060"/>
                        </a:solidFill>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tc hMerge="1">
                  <a:txBody>
                    <a:bodyPr/>
                    <a:lstStyle/>
                    <a:p>
                      <a:endParaRPr lang="uk-UA"/>
                    </a:p>
                  </a:txBody>
                  <a:tcPr/>
                </a:tc>
                <a:extLst>
                  <a:ext uri="{0D108BD9-81ED-4DB2-BD59-A6C34878D82A}">
                    <a16:rowId xmlns:a16="http://schemas.microsoft.com/office/drawing/2014/main" val="2545521297"/>
                  </a:ext>
                </a:extLst>
              </a:tr>
              <a:tr h="1603926">
                <a:tc vMerge="1">
                  <a:txBody>
                    <a:bodyPr/>
                    <a:lstStyle/>
                    <a:p>
                      <a:endParaRPr lang="uk-UA" dirty="0"/>
                    </a:p>
                  </a:txBody>
                  <a:tcPr/>
                </a:tc>
                <a:tc>
                  <a:txBody>
                    <a:bodyPr/>
                    <a:lstStyle/>
                    <a:p>
                      <a:pPr algn="ctr"/>
                      <a:r>
                        <a:rPr lang="uk-UA" sz="1800" dirty="0" smtClean="0">
                          <a:latin typeface="Times New Roman" panose="02020603050405020304" pitchFamily="18" charset="0"/>
                          <a:cs typeface="Times New Roman" panose="02020603050405020304" pitchFamily="18" charset="0"/>
                        </a:rPr>
                        <a:t>Українська</a:t>
                      </a:r>
                      <a:r>
                        <a:rPr lang="uk-UA" sz="1800" baseline="0" dirty="0" smtClean="0">
                          <a:latin typeface="Times New Roman" panose="02020603050405020304" pitchFamily="18" charset="0"/>
                          <a:cs typeface="Times New Roman" panose="02020603050405020304" pitchFamily="18" charset="0"/>
                        </a:rPr>
                        <a:t> мова</a:t>
                      </a:r>
                      <a:endParaRPr lang="uk-UA" sz="1800" dirty="0">
                        <a:latin typeface="Times New Roman" panose="02020603050405020304" pitchFamily="18" charset="0"/>
                        <a:cs typeface="Times New Roman" panose="02020603050405020304" pitchFamily="18" charset="0"/>
                      </a:endParaRPr>
                    </a:p>
                  </a:txBody>
                  <a:tcPr>
                    <a:solidFill>
                      <a:schemeClr val="tx2">
                        <a:lumMod val="20000"/>
                        <a:lumOff val="80000"/>
                      </a:schemeClr>
                    </a:solidFill>
                  </a:tcPr>
                </a:tc>
                <a:tc>
                  <a:txBody>
                    <a:bodyPr/>
                    <a:lstStyle/>
                    <a:p>
                      <a:pPr algn="ctr"/>
                      <a:r>
                        <a:rPr lang="uk-UA" sz="1800" dirty="0" smtClean="0">
                          <a:latin typeface="Times New Roman" panose="02020603050405020304" pitchFamily="18" charset="0"/>
                          <a:cs typeface="Times New Roman" panose="02020603050405020304" pitchFamily="18" charset="0"/>
                        </a:rPr>
                        <a:t>Українська мова і література</a:t>
                      </a:r>
                      <a:endParaRPr lang="uk-UA" sz="1800" dirty="0">
                        <a:latin typeface="Times New Roman" panose="02020603050405020304" pitchFamily="18" charset="0"/>
                        <a:cs typeface="Times New Roman" panose="02020603050405020304" pitchFamily="18" charset="0"/>
                      </a:endParaRPr>
                    </a:p>
                  </a:txBody>
                  <a:tcPr>
                    <a:solidFill>
                      <a:schemeClr val="tx2">
                        <a:lumMod val="20000"/>
                        <a:lumOff val="80000"/>
                      </a:schemeClr>
                    </a:solidFill>
                  </a:tcPr>
                </a:tc>
                <a:tc>
                  <a:txBody>
                    <a:bodyPr/>
                    <a:lstStyle/>
                    <a:p>
                      <a:pPr algn="ctr"/>
                      <a:r>
                        <a:rPr lang="uk-UA" sz="1800" dirty="0" smtClean="0">
                          <a:latin typeface="Times New Roman" panose="02020603050405020304" pitchFamily="18" charset="0"/>
                          <a:cs typeface="Times New Roman" panose="02020603050405020304" pitchFamily="18" charset="0"/>
                        </a:rPr>
                        <a:t>Українська мова</a:t>
                      </a:r>
                      <a:endParaRPr lang="uk-UA" sz="1800" dirty="0">
                        <a:latin typeface="Times New Roman" panose="02020603050405020304" pitchFamily="18" charset="0"/>
                        <a:cs typeface="Times New Roman" panose="02020603050405020304" pitchFamily="18" charset="0"/>
                      </a:endParaRPr>
                    </a:p>
                  </a:txBody>
                  <a:tcPr>
                    <a:solidFill>
                      <a:schemeClr val="tx2">
                        <a:lumMod val="20000"/>
                        <a:lumOff val="80000"/>
                      </a:schemeClr>
                    </a:solidFill>
                  </a:tcPr>
                </a:tc>
                <a:tc>
                  <a:txBody>
                    <a:bodyPr/>
                    <a:lstStyle/>
                    <a:p>
                      <a:pPr algn="ctr"/>
                      <a:r>
                        <a:rPr lang="uk-UA" sz="1800" dirty="0" smtClean="0">
                          <a:latin typeface="Times New Roman" panose="02020603050405020304" pitchFamily="18" charset="0"/>
                          <a:cs typeface="Times New Roman" panose="02020603050405020304" pitchFamily="18" charset="0"/>
                        </a:rPr>
                        <a:t>Українська мова і література</a:t>
                      </a:r>
                      <a:endParaRPr lang="uk-UA" sz="1800" dirty="0">
                        <a:latin typeface="Times New Roman" panose="02020603050405020304" pitchFamily="18" charset="0"/>
                        <a:cs typeface="Times New Roman" panose="02020603050405020304" pitchFamily="18" charset="0"/>
                      </a:endParaRPr>
                    </a:p>
                  </a:txBody>
                  <a:tcPr>
                    <a:solidFill>
                      <a:schemeClr val="tx2">
                        <a:lumMod val="20000"/>
                        <a:lumOff val="80000"/>
                      </a:schemeClr>
                    </a:solidFill>
                  </a:tcPr>
                </a:tc>
                <a:extLst>
                  <a:ext uri="{0D108BD9-81ED-4DB2-BD59-A6C34878D82A}">
                    <a16:rowId xmlns:a16="http://schemas.microsoft.com/office/drawing/2014/main" val="1112926103"/>
                  </a:ext>
                </a:extLst>
              </a:tr>
              <a:tr h="1048248">
                <a:tc>
                  <a:txBody>
                    <a:bodyPr/>
                    <a:lstStyle/>
                    <a:p>
                      <a:pPr algn="l"/>
                      <a:r>
                        <a:rPr lang="uk-UA" sz="1800" dirty="0" smtClean="0">
                          <a:latin typeface="Times New Roman" panose="02020603050405020304" pitchFamily="18" charset="0"/>
                          <a:cs typeface="Times New Roman" panose="02020603050405020304" pitchFamily="18" charset="0"/>
                        </a:rPr>
                        <a:t>Час</a:t>
                      </a:r>
                      <a:r>
                        <a:rPr lang="uk-UA" sz="1800" baseline="0" dirty="0" smtClean="0">
                          <a:latin typeface="Times New Roman" panose="02020603050405020304" pitchFamily="18" charset="0"/>
                          <a:cs typeface="Times New Roman" panose="02020603050405020304" pitchFamily="18" charset="0"/>
                        </a:rPr>
                        <a:t> відведений на виконання (хв)</a:t>
                      </a:r>
                      <a:endParaRPr lang="uk-UA" sz="1800" dirty="0">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tc>
                  <a:txBody>
                    <a:bodyPr/>
                    <a:lstStyle/>
                    <a:p>
                      <a:pPr algn="ctr"/>
                      <a:r>
                        <a:rPr lang="uk-UA" sz="1800" dirty="0" smtClean="0">
                          <a:latin typeface="Times New Roman" panose="02020603050405020304" pitchFamily="18" charset="0"/>
                          <a:cs typeface="Times New Roman" panose="02020603050405020304" pitchFamily="18" charset="0"/>
                        </a:rPr>
                        <a:t>150</a:t>
                      </a:r>
                      <a:endParaRPr lang="uk-UA" sz="1800" dirty="0">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tc>
                  <a:txBody>
                    <a:bodyPr/>
                    <a:lstStyle/>
                    <a:p>
                      <a:pPr algn="ctr"/>
                      <a:r>
                        <a:rPr lang="uk-UA" sz="1800" dirty="0" smtClean="0">
                          <a:latin typeface="Times New Roman" panose="02020603050405020304" pitchFamily="18" charset="0"/>
                          <a:cs typeface="Times New Roman" panose="02020603050405020304" pitchFamily="18" charset="0"/>
                        </a:rPr>
                        <a:t>210</a:t>
                      </a:r>
                      <a:endParaRPr lang="uk-UA" sz="1800" dirty="0">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tc>
                  <a:txBody>
                    <a:bodyPr/>
                    <a:lstStyle/>
                    <a:p>
                      <a:pPr algn="ctr"/>
                      <a:r>
                        <a:rPr lang="uk-UA" sz="1800" dirty="0" smtClean="0">
                          <a:latin typeface="Times New Roman" panose="02020603050405020304" pitchFamily="18" charset="0"/>
                          <a:cs typeface="Times New Roman" panose="02020603050405020304" pitchFamily="18" charset="0"/>
                        </a:rPr>
                        <a:t>150</a:t>
                      </a:r>
                      <a:endParaRPr lang="uk-UA" sz="1800" dirty="0">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tc>
                  <a:txBody>
                    <a:bodyPr/>
                    <a:lstStyle/>
                    <a:p>
                      <a:pPr algn="ctr"/>
                      <a:r>
                        <a:rPr lang="uk-UA" sz="1800" dirty="0" smtClean="0">
                          <a:latin typeface="Times New Roman" panose="02020603050405020304" pitchFamily="18" charset="0"/>
                          <a:cs typeface="Times New Roman" panose="02020603050405020304" pitchFamily="18" charset="0"/>
                        </a:rPr>
                        <a:t>210</a:t>
                      </a:r>
                      <a:endParaRPr lang="uk-UA" sz="1800" dirty="0">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extLst>
                  <a:ext uri="{0D108BD9-81ED-4DB2-BD59-A6C34878D82A}">
                    <a16:rowId xmlns:a16="http://schemas.microsoft.com/office/drawing/2014/main" val="1439473120"/>
                  </a:ext>
                </a:extLst>
              </a:tr>
              <a:tr h="1048248">
                <a:tc>
                  <a:txBody>
                    <a:bodyPr/>
                    <a:lstStyle/>
                    <a:p>
                      <a:pPr algn="l"/>
                      <a:r>
                        <a:rPr lang="uk-UA" sz="1800" dirty="0" smtClean="0">
                          <a:latin typeface="Times New Roman" panose="02020603050405020304" pitchFamily="18" charset="0"/>
                          <a:cs typeface="Times New Roman" panose="02020603050405020304" pitchFamily="18" charset="0"/>
                        </a:rPr>
                        <a:t>Кількість завдань ЗНО</a:t>
                      </a:r>
                      <a:endParaRPr lang="uk-UA" sz="1800" dirty="0">
                        <a:latin typeface="Times New Roman" panose="02020603050405020304" pitchFamily="18" charset="0"/>
                        <a:cs typeface="Times New Roman" panose="02020603050405020304" pitchFamily="18" charset="0"/>
                      </a:endParaRPr>
                    </a:p>
                  </a:txBody>
                  <a:tcPr>
                    <a:solidFill>
                      <a:schemeClr val="tx2">
                        <a:lumMod val="20000"/>
                        <a:lumOff val="80000"/>
                      </a:schemeClr>
                    </a:solidFill>
                  </a:tcPr>
                </a:tc>
                <a:tc>
                  <a:txBody>
                    <a:bodyPr/>
                    <a:lstStyle/>
                    <a:p>
                      <a:pPr algn="ctr"/>
                      <a:r>
                        <a:rPr lang="uk-UA" sz="1800" dirty="0" smtClean="0">
                          <a:latin typeface="Times New Roman" panose="02020603050405020304" pitchFamily="18" charset="0"/>
                          <a:cs typeface="Times New Roman" panose="02020603050405020304" pitchFamily="18" charset="0"/>
                        </a:rPr>
                        <a:t>40</a:t>
                      </a:r>
                      <a:endParaRPr lang="uk-UA" sz="1800" dirty="0">
                        <a:latin typeface="Times New Roman" panose="02020603050405020304" pitchFamily="18" charset="0"/>
                        <a:cs typeface="Times New Roman" panose="02020603050405020304" pitchFamily="18" charset="0"/>
                      </a:endParaRPr>
                    </a:p>
                  </a:txBody>
                  <a:tcPr>
                    <a:solidFill>
                      <a:schemeClr val="tx2">
                        <a:lumMod val="20000"/>
                        <a:lumOff val="80000"/>
                      </a:schemeClr>
                    </a:solidFill>
                  </a:tcPr>
                </a:tc>
                <a:tc>
                  <a:txBody>
                    <a:bodyPr/>
                    <a:lstStyle/>
                    <a:p>
                      <a:pPr algn="ctr"/>
                      <a:r>
                        <a:rPr lang="uk-UA" sz="1800" dirty="0" smtClean="0">
                          <a:latin typeface="Times New Roman" panose="02020603050405020304" pitchFamily="18" charset="0"/>
                          <a:cs typeface="Times New Roman" panose="02020603050405020304" pitchFamily="18" charset="0"/>
                        </a:rPr>
                        <a:t>67</a:t>
                      </a:r>
                      <a:endParaRPr lang="uk-UA" sz="1800" dirty="0">
                        <a:latin typeface="Times New Roman" panose="02020603050405020304" pitchFamily="18" charset="0"/>
                        <a:cs typeface="Times New Roman" panose="02020603050405020304" pitchFamily="18" charset="0"/>
                      </a:endParaRPr>
                    </a:p>
                  </a:txBody>
                  <a:tcPr>
                    <a:solidFill>
                      <a:schemeClr val="tx2">
                        <a:lumMod val="20000"/>
                        <a:lumOff val="80000"/>
                      </a:schemeClr>
                    </a:solidFill>
                  </a:tcPr>
                </a:tc>
                <a:tc>
                  <a:txBody>
                    <a:bodyPr/>
                    <a:lstStyle/>
                    <a:p>
                      <a:pPr algn="ctr"/>
                      <a:r>
                        <a:rPr lang="uk-UA" sz="1800" dirty="0" smtClean="0">
                          <a:latin typeface="Times New Roman" panose="02020603050405020304" pitchFamily="18" charset="0"/>
                          <a:cs typeface="Times New Roman" panose="02020603050405020304" pitchFamily="18" charset="0"/>
                        </a:rPr>
                        <a:t>40</a:t>
                      </a:r>
                      <a:endParaRPr lang="uk-UA" sz="1800" dirty="0">
                        <a:latin typeface="Times New Roman" panose="02020603050405020304" pitchFamily="18" charset="0"/>
                        <a:cs typeface="Times New Roman" panose="02020603050405020304" pitchFamily="18" charset="0"/>
                      </a:endParaRPr>
                    </a:p>
                  </a:txBody>
                  <a:tcPr>
                    <a:solidFill>
                      <a:schemeClr val="tx2">
                        <a:lumMod val="20000"/>
                        <a:lumOff val="80000"/>
                      </a:schemeClr>
                    </a:solidFill>
                  </a:tcPr>
                </a:tc>
                <a:tc>
                  <a:txBody>
                    <a:bodyPr/>
                    <a:lstStyle/>
                    <a:p>
                      <a:pPr algn="ctr"/>
                      <a:r>
                        <a:rPr lang="uk-UA" sz="1800" dirty="0" smtClean="0">
                          <a:latin typeface="Times New Roman" panose="02020603050405020304" pitchFamily="18" charset="0"/>
                          <a:cs typeface="Times New Roman" panose="02020603050405020304" pitchFamily="18" charset="0"/>
                        </a:rPr>
                        <a:t>67</a:t>
                      </a:r>
                      <a:endParaRPr lang="uk-UA" sz="1800" dirty="0">
                        <a:latin typeface="Times New Roman" panose="02020603050405020304" pitchFamily="18" charset="0"/>
                        <a:cs typeface="Times New Roman" panose="02020603050405020304" pitchFamily="18" charset="0"/>
                      </a:endParaRPr>
                    </a:p>
                  </a:txBody>
                  <a:tcPr>
                    <a:solidFill>
                      <a:schemeClr val="tx2">
                        <a:lumMod val="20000"/>
                        <a:lumOff val="80000"/>
                      </a:schemeClr>
                    </a:solidFill>
                  </a:tcPr>
                </a:tc>
                <a:extLst>
                  <a:ext uri="{0D108BD9-81ED-4DB2-BD59-A6C34878D82A}">
                    <a16:rowId xmlns:a16="http://schemas.microsoft.com/office/drawing/2014/main" val="515225709"/>
                  </a:ext>
                </a:extLst>
              </a:tr>
            </a:tbl>
          </a:graphicData>
        </a:graphic>
      </p:graphicFrame>
      <p:sp>
        <p:nvSpPr>
          <p:cNvPr id="7" name="Прямокутник 6"/>
          <p:cNvSpPr/>
          <p:nvPr/>
        </p:nvSpPr>
        <p:spPr>
          <a:xfrm>
            <a:off x="1816732" y="439220"/>
            <a:ext cx="7022468" cy="769441"/>
          </a:xfrm>
          <a:prstGeom prst="rect">
            <a:avLst/>
          </a:prstGeom>
        </p:spPr>
        <p:txBody>
          <a:bodyPr wrap="square">
            <a:spAutoFit/>
          </a:bodyPr>
          <a:lstStyle/>
          <a:p>
            <a:pPr algn="ctr"/>
            <a:r>
              <a:rPr lang="uk-UA" sz="2200" b="1" dirty="0" smtClean="0">
                <a:solidFill>
                  <a:srgbClr val="C00000"/>
                </a:solidFill>
                <a:latin typeface="Times New Roman" panose="02020603050405020304" pitchFamily="18" charset="0"/>
                <a:cs typeface="Times New Roman" panose="02020603050405020304" pitchFamily="18" charset="0"/>
              </a:rPr>
              <a:t>Українська мова, українська мова і література. Особливості ДПА</a:t>
            </a:r>
            <a:r>
              <a:rPr lang="en-US" sz="2200" b="1" dirty="0" smtClean="0">
                <a:solidFill>
                  <a:srgbClr val="C00000"/>
                </a:solidFill>
                <a:latin typeface="Times New Roman" panose="02020603050405020304" pitchFamily="18" charset="0"/>
                <a:cs typeface="Times New Roman" panose="02020603050405020304" pitchFamily="18" charset="0"/>
              </a:rPr>
              <a:t>/</a:t>
            </a:r>
            <a:r>
              <a:rPr lang="ru-RU" sz="2200" b="1" dirty="0" smtClean="0">
                <a:solidFill>
                  <a:srgbClr val="C00000"/>
                </a:solidFill>
                <a:latin typeface="Times New Roman" panose="02020603050405020304" pitchFamily="18" charset="0"/>
                <a:cs typeface="Times New Roman" panose="02020603050405020304" pitchFamily="18" charset="0"/>
              </a:rPr>
              <a:t>ЗНО-2022</a:t>
            </a:r>
            <a:endParaRPr lang="uk-UA" sz="2200" b="1" dirty="0">
              <a:solidFill>
                <a:srgbClr val="C00000"/>
              </a:solidFill>
            </a:endParaRPr>
          </a:p>
        </p:txBody>
      </p:sp>
    </p:spTree>
    <p:extLst>
      <p:ext uri="{BB962C8B-B14F-4D97-AF65-F5344CB8AC3E}">
        <p14:creationId xmlns:p14="http://schemas.microsoft.com/office/powerpoint/2010/main" val="359632891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Округлений прямокутник 7"/>
          <p:cNvSpPr/>
          <p:nvPr/>
        </p:nvSpPr>
        <p:spPr>
          <a:xfrm>
            <a:off x="747206" y="2286000"/>
            <a:ext cx="8168193" cy="3910402"/>
          </a:xfrm>
          <a:prstGeom prst="roundRect">
            <a:avLst/>
          </a:prstGeom>
          <a:solidFill>
            <a:schemeClr val="accent3">
              <a:lumMod val="20000"/>
              <a:lumOff val="8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uk-UA" sz="1600" dirty="0" smtClean="0"/>
              <a:t>     </a:t>
            </a:r>
            <a:r>
              <a:rPr lang="uk-UA" sz="2400" dirty="0" smtClean="0">
                <a:solidFill>
                  <a:srgbClr val="002060"/>
                </a:solidFill>
                <a:latin typeface="Times New Roman" panose="02020603050405020304" pitchFamily="18" charset="0"/>
                <a:cs typeface="Times New Roman" panose="02020603050405020304" pitchFamily="18" charset="0"/>
              </a:rPr>
              <a:t>Здобувачі освіти, яким результат ЗНО з математики  буде зараховано як результат ДПА (за шкалою 1-12 балів), залежно від рівня, на якому вони цей предмет вивчали:</a:t>
            </a:r>
          </a:p>
          <a:p>
            <a:pPr marL="285750" indent="-285750" algn="just">
              <a:buFontTx/>
              <a:buChar char="-"/>
            </a:pPr>
            <a:r>
              <a:rPr lang="uk-UA" sz="2400" dirty="0">
                <a:solidFill>
                  <a:srgbClr val="002060"/>
                </a:solidFill>
                <a:latin typeface="Times New Roman" panose="02020603050405020304" pitchFamily="18" charset="0"/>
                <a:cs typeface="Times New Roman" panose="02020603050405020304" pitchFamily="18" charset="0"/>
              </a:rPr>
              <a:t>м</a:t>
            </a:r>
            <a:r>
              <a:rPr lang="uk-UA" sz="2400" dirty="0" smtClean="0">
                <a:solidFill>
                  <a:srgbClr val="002060"/>
                </a:solidFill>
                <a:latin typeface="Times New Roman" panose="02020603050405020304" pitchFamily="18" charset="0"/>
                <a:cs typeface="Times New Roman" panose="02020603050405020304" pitchFamily="18" charset="0"/>
              </a:rPr>
              <a:t>атематика </a:t>
            </a:r>
          </a:p>
          <a:p>
            <a:pPr marL="285750" indent="-285750" algn="just">
              <a:buFontTx/>
              <a:buChar char="-"/>
            </a:pPr>
            <a:r>
              <a:rPr lang="uk-UA" sz="2400" dirty="0">
                <a:solidFill>
                  <a:srgbClr val="002060"/>
                </a:solidFill>
                <a:latin typeface="Times New Roman" panose="02020603050405020304" pitchFamily="18" charset="0"/>
                <a:cs typeface="Times New Roman" panose="02020603050405020304" pitchFamily="18" charset="0"/>
              </a:rPr>
              <a:t>м</a:t>
            </a:r>
            <a:r>
              <a:rPr lang="uk-UA" sz="2400" dirty="0" smtClean="0">
                <a:solidFill>
                  <a:srgbClr val="002060"/>
                </a:solidFill>
                <a:latin typeface="Times New Roman" panose="02020603050405020304" pitchFamily="18" charset="0"/>
                <a:cs typeface="Times New Roman" panose="02020603050405020304" pitchFamily="18" charset="0"/>
              </a:rPr>
              <a:t>атематика (завдання рівня стандарту)</a:t>
            </a:r>
            <a:endParaRPr lang="uk-UA" sz="2400" dirty="0">
              <a:solidFill>
                <a:srgbClr val="002060"/>
              </a:solidFill>
              <a:latin typeface="Times New Roman" panose="02020603050405020304" pitchFamily="18" charset="0"/>
              <a:cs typeface="Times New Roman" panose="02020603050405020304" pitchFamily="18" charset="0"/>
            </a:endParaRPr>
          </a:p>
        </p:txBody>
      </p:sp>
      <p:pic>
        <p:nvPicPr>
          <p:cNvPr id="16" name="Рисунок 15"/>
          <p:cNvPicPr>
            <a:picLocks noChangeAspect="1"/>
          </p:cNvPicPr>
          <p:nvPr/>
        </p:nvPicPr>
        <p:blipFill>
          <a:blip r:embed="rId2"/>
          <a:stretch>
            <a:fillRect/>
          </a:stretch>
        </p:blipFill>
        <p:spPr>
          <a:xfrm>
            <a:off x="0" y="304800"/>
            <a:ext cx="1494414" cy="903838"/>
          </a:xfrm>
          <a:prstGeom prst="rect">
            <a:avLst/>
          </a:prstGeom>
        </p:spPr>
      </p:pic>
      <p:sp>
        <p:nvSpPr>
          <p:cNvPr id="6" name="Прямокутник 5"/>
          <p:cNvSpPr/>
          <p:nvPr/>
        </p:nvSpPr>
        <p:spPr>
          <a:xfrm>
            <a:off x="2220058" y="548977"/>
            <a:ext cx="5247542" cy="954107"/>
          </a:xfrm>
          <a:prstGeom prst="rect">
            <a:avLst/>
          </a:prstGeom>
        </p:spPr>
        <p:txBody>
          <a:bodyPr wrap="square">
            <a:spAutoFit/>
          </a:bodyPr>
          <a:lstStyle/>
          <a:p>
            <a:pPr algn="ctr"/>
            <a:r>
              <a:rPr lang="uk-UA" sz="2800" b="1" dirty="0" smtClean="0">
                <a:solidFill>
                  <a:srgbClr val="C00000"/>
                </a:solidFill>
                <a:latin typeface="Times New Roman" panose="02020603050405020304" pitchFamily="18" charset="0"/>
                <a:cs typeface="Times New Roman" panose="02020603050405020304" pitchFamily="18" charset="0"/>
              </a:rPr>
              <a:t>Математика. </a:t>
            </a:r>
          </a:p>
          <a:p>
            <a:pPr algn="ctr"/>
            <a:r>
              <a:rPr lang="uk-UA" sz="2800" b="1" dirty="0" smtClean="0">
                <a:solidFill>
                  <a:srgbClr val="C00000"/>
                </a:solidFill>
                <a:latin typeface="Times New Roman" panose="02020603050405020304" pitchFamily="18" charset="0"/>
                <a:cs typeface="Times New Roman" panose="02020603050405020304" pitchFamily="18" charset="0"/>
              </a:rPr>
              <a:t>Особливості ДПА</a:t>
            </a:r>
            <a:r>
              <a:rPr lang="en-US" sz="2800" b="1" dirty="0" smtClean="0">
                <a:solidFill>
                  <a:srgbClr val="C00000"/>
                </a:solidFill>
                <a:latin typeface="Times New Roman" panose="02020603050405020304" pitchFamily="18" charset="0"/>
                <a:cs typeface="Times New Roman" panose="02020603050405020304" pitchFamily="18" charset="0"/>
              </a:rPr>
              <a:t>/</a:t>
            </a:r>
            <a:r>
              <a:rPr lang="uk-UA" sz="2800" b="1" dirty="0" smtClean="0">
                <a:solidFill>
                  <a:srgbClr val="C00000"/>
                </a:solidFill>
                <a:latin typeface="Times New Roman" panose="02020603050405020304" pitchFamily="18" charset="0"/>
                <a:cs typeface="Times New Roman" panose="02020603050405020304" pitchFamily="18" charset="0"/>
              </a:rPr>
              <a:t>ЗНО-2022</a:t>
            </a:r>
            <a:endParaRPr lang="uk-UA" sz="2800" b="1" dirty="0">
              <a:solidFill>
                <a:srgbClr val="C00000"/>
              </a:solidFill>
            </a:endParaRPr>
          </a:p>
        </p:txBody>
      </p:sp>
    </p:spTree>
    <p:extLst>
      <p:ext uri="{BB962C8B-B14F-4D97-AF65-F5344CB8AC3E}">
        <p14:creationId xmlns:p14="http://schemas.microsoft.com/office/powerpoint/2010/main" val="36829791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Місце для вмісту 11"/>
          <p:cNvGraphicFramePr>
            <a:graphicFrameLocks noGrp="1"/>
          </p:cNvGraphicFramePr>
          <p:nvPr>
            <p:ph idx="1"/>
            <p:extLst>
              <p:ext uri="{D42A27DB-BD31-4B8C-83A1-F6EECF244321}">
                <p14:modId xmlns:p14="http://schemas.microsoft.com/office/powerpoint/2010/main" val="2308261154"/>
              </p:ext>
            </p:extLst>
          </p:nvPr>
        </p:nvGraphicFramePr>
        <p:xfrm>
          <a:off x="576596" y="1150454"/>
          <a:ext cx="8067007" cy="5669280"/>
        </p:xfrm>
        <a:graphic>
          <a:graphicData uri="http://schemas.openxmlformats.org/drawingml/2006/table">
            <a:tbl>
              <a:tblPr firstRow="1" bandRow="1">
                <a:tableStyleId>{BDBED569-4797-4DF1-A0F4-6AAB3CD982D8}</a:tableStyleId>
              </a:tblPr>
              <a:tblGrid>
                <a:gridCol w="2240600">
                  <a:extLst>
                    <a:ext uri="{9D8B030D-6E8A-4147-A177-3AD203B41FA5}">
                      <a16:colId xmlns:a16="http://schemas.microsoft.com/office/drawing/2014/main" val="1963500223"/>
                    </a:ext>
                  </a:extLst>
                </a:gridCol>
                <a:gridCol w="1920029">
                  <a:extLst>
                    <a:ext uri="{9D8B030D-6E8A-4147-A177-3AD203B41FA5}">
                      <a16:colId xmlns:a16="http://schemas.microsoft.com/office/drawing/2014/main" val="3408579343"/>
                    </a:ext>
                  </a:extLst>
                </a:gridCol>
                <a:gridCol w="1043345">
                  <a:extLst>
                    <a:ext uri="{9D8B030D-6E8A-4147-A177-3AD203B41FA5}">
                      <a16:colId xmlns:a16="http://schemas.microsoft.com/office/drawing/2014/main" val="369470150"/>
                    </a:ext>
                  </a:extLst>
                </a:gridCol>
                <a:gridCol w="2863033">
                  <a:extLst>
                    <a:ext uri="{9D8B030D-6E8A-4147-A177-3AD203B41FA5}">
                      <a16:colId xmlns:a16="http://schemas.microsoft.com/office/drawing/2014/main" val="2374830860"/>
                    </a:ext>
                  </a:extLst>
                </a:gridCol>
              </a:tblGrid>
              <a:tr h="1022990">
                <a:tc gridSpan="2">
                  <a:txBody>
                    <a:bodyPr/>
                    <a:lstStyle/>
                    <a:p>
                      <a:pPr algn="ctr"/>
                      <a:r>
                        <a:rPr lang="uk-UA" sz="1600" baseline="0" dirty="0" smtClean="0">
                          <a:solidFill>
                            <a:schemeClr val="accent4">
                              <a:lumMod val="75000"/>
                            </a:schemeClr>
                          </a:solidFill>
                          <a:latin typeface="Times New Roman" panose="02020603050405020304" pitchFamily="18" charset="0"/>
                          <a:cs typeface="Times New Roman" panose="02020603050405020304" pitchFamily="18" charset="0"/>
                        </a:rPr>
                        <a:t>математика (завдання рівня стандарту) </a:t>
                      </a:r>
                    </a:p>
                    <a:p>
                      <a:pPr algn="ctr"/>
                      <a:r>
                        <a:rPr lang="uk-UA" sz="1600" b="0" baseline="0" dirty="0" smtClean="0">
                          <a:solidFill>
                            <a:schemeClr val="accent4">
                              <a:lumMod val="75000"/>
                            </a:schemeClr>
                          </a:solidFill>
                          <a:latin typeface="Times New Roman" panose="02020603050405020304" pitchFamily="18" charset="0"/>
                          <a:cs typeface="Times New Roman" panose="02020603050405020304" pitchFamily="18" charset="0"/>
                        </a:rPr>
                        <a:t>отримує результат ДПА </a:t>
                      </a:r>
                    </a:p>
                    <a:p>
                      <a:pPr algn="ctr"/>
                      <a:r>
                        <a:rPr lang="uk-UA" sz="1600" b="0" baseline="0" dirty="0" smtClean="0">
                          <a:solidFill>
                            <a:schemeClr val="accent4">
                              <a:lumMod val="75000"/>
                            </a:schemeClr>
                          </a:solidFill>
                          <a:latin typeface="Times New Roman" panose="02020603050405020304" pitchFamily="18" charset="0"/>
                          <a:cs typeface="Times New Roman" panose="02020603050405020304" pitchFamily="18" charset="0"/>
                        </a:rPr>
                        <a:t>з математики (1-12 балів)</a:t>
                      </a:r>
                    </a:p>
                    <a:p>
                      <a:pPr algn="ctr"/>
                      <a:r>
                        <a:rPr lang="uk-UA" sz="1600" baseline="0" dirty="0" smtClean="0">
                          <a:solidFill>
                            <a:schemeClr val="accent4">
                              <a:lumMod val="75000"/>
                            </a:schemeClr>
                          </a:solidFill>
                          <a:latin typeface="Times New Roman" panose="02020603050405020304" pitchFamily="18" charset="0"/>
                          <a:cs typeface="Times New Roman" panose="02020603050405020304" pitchFamily="18" charset="0"/>
                        </a:rPr>
                        <a:t>за рівень стандарту</a:t>
                      </a:r>
                      <a:endParaRPr lang="uk-UA" sz="1600" dirty="0">
                        <a:solidFill>
                          <a:schemeClr val="accent4">
                            <a:lumMod val="75000"/>
                          </a:schemeClr>
                        </a:solidFill>
                        <a:latin typeface="Times New Roman" panose="02020603050405020304" pitchFamily="18" charset="0"/>
                        <a:cs typeface="Times New Roman" panose="02020603050405020304" pitchFamily="18" charset="0"/>
                      </a:endParaRPr>
                    </a:p>
                  </a:txBody>
                  <a:tcPr>
                    <a:solidFill>
                      <a:schemeClr val="accent4">
                        <a:lumMod val="20000"/>
                        <a:lumOff val="80000"/>
                      </a:schemeClr>
                    </a:solidFill>
                  </a:tcPr>
                </a:tc>
                <a:tc hMerge="1">
                  <a:txBody>
                    <a:bodyPr/>
                    <a:lstStyle/>
                    <a:p>
                      <a:endParaRPr lang="uk-UA"/>
                    </a:p>
                  </a:txBody>
                  <a:tcPr/>
                </a:tc>
                <a:tc gridSpan="2">
                  <a:txBody>
                    <a:bodyPr/>
                    <a:lstStyle/>
                    <a:p>
                      <a:pPr algn="ctr"/>
                      <a:r>
                        <a:rPr lang="uk-UA" sz="1600" dirty="0" smtClean="0">
                          <a:solidFill>
                            <a:srgbClr val="002060"/>
                          </a:solidFill>
                          <a:latin typeface="Times New Roman" panose="02020603050405020304" pitchFamily="18" charset="0"/>
                          <a:cs typeface="Times New Roman" panose="02020603050405020304" pitchFamily="18" charset="0"/>
                        </a:rPr>
                        <a:t>математика </a:t>
                      </a:r>
                    </a:p>
                    <a:p>
                      <a:pPr algn="ctr"/>
                      <a:r>
                        <a:rPr lang="uk-UA" sz="1600" b="0" dirty="0" smtClean="0">
                          <a:solidFill>
                            <a:srgbClr val="002060"/>
                          </a:solidFill>
                          <a:latin typeface="Times New Roman" panose="02020603050405020304" pitchFamily="18" charset="0"/>
                          <a:cs typeface="Times New Roman" panose="02020603050405020304" pitchFamily="18" charset="0"/>
                        </a:rPr>
                        <a:t>отримує результат ДПА</a:t>
                      </a:r>
                    </a:p>
                    <a:p>
                      <a:pPr algn="ctr"/>
                      <a:r>
                        <a:rPr lang="uk-UA" sz="1600" b="0" dirty="0" smtClean="0">
                          <a:solidFill>
                            <a:srgbClr val="002060"/>
                          </a:solidFill>
                          <a:latin typeface="Times New Roman" panose="02020603050405020304" pitchFamily="18" charset="0"/>
                          <a:cs typeface="Times New Roman" panose="02020603050405020304" pitchFamily="18" charset="0"/>
                        </a:rPr>
                        <a:t>з математики (1-12 балів)</a:t>
                      </a:r>
                    </a:p>
                    <a:p>
                      <a:pPr algn="ctr"/>
                      <a:r>
                        <a:rPr lang="uk-UA" sz="1600" dirty="0" smtClean="0">
                          <a:solidFill>
                            <a:srgbClr val="002060"/>
                          </a:solidFill>
                          <a:latin typeface="Times New Roman" panose="02020603050405020304" pitchFamily="18" charset="0"/>
                          <a:cs typeface="Times New Roman" panose="02020603050405020304" pitchFamily="18" charset="0"/>
                        </a:rPr>
                        <a:t>за профільний рівень</a:t>
                      </a:r>
                      <a:endParaRPr lang="uk-UA" sz="1600" dirty="0">
                        <a:solidFill>
                          <a:srgbClr val="002060"/>
                        </a:solidFill>
                        <a:latin typeface="Times New Roman" panose="02020603050405020304" pitchFamily="18" charset="0"/>
                        <a:cs typeface="Times New Roman" panose="02020603050405020304" pitchFamily="18" charset="0"/>
                      </a:endParaRPr>
                    </a:p>
                  </a:txBody>
                  <a:tcPr>
                    <a:solidFill>
                      <a:srgbClr val="92D050">
                        <a:alpha val="20000"/>
                      </a:srgbClr>
                    </a:solidFill>
                  </a:tcPr>
                </a:tc>
                <a:tc hMerge="1">
                  <a:txBody>
                    <a:bodyPr/>
                    <a:lstStyle/>
                    <a:p>
                      <a:pPr algn="ctr"/>
                      <a:endParaRPr lang="uk-UA" sz="1600" dirty="0">
                        <a:solidFill>
                          <a:srgbClr val="002060"/>
                        </a:solidFill>
                        <a:latin typeface="Times New Roman" panose="02020603050405020304" pitchFamily="18" charset="0"/>
                        <a:cs typeface="Times New Roman" panose="02020603050405020304" pitchFamily="18" charset="0"/>
                      </a:endParaRPr>
                    </a:p>
                  </a:txBody>
                  <a:tcPr>
                    <a:solidFill>
                      <a:srgbClr val="92D050">
                        <a:alpha val="20000"/>
                      </a:srgbClr>
                    </a:solidFill>
                  </a:tcPr>
                </a:tc>
                <a:extLst>
                  <a:ext uri="{0D108BD9-81ED-4DB2-BD59-A6C34878D82A}">
                    <a16:rowId xmlns:a16="http://schemas.microsoft.com/office/drawing/2014/main" val="347317517"/>
                  </a:ext>
                </a:extLst>
              </a:tr>
              <a:tr h="789164">
                <a:tc>
                  <a:txBody>
                    <a:bodyPr/>
                    <a:lstStyle/>
                    <a:p>
                      <a:pPr algn="ctr"/>
                      <a:r>
                        <a:rPr lang="ru-RU" sz="1600" b="1" dirty="0" smtClean="0">
                          <a:solidFill>
                            <a:srgbClr val="002060"/>
                          </a:solidFill>
                          <a:latin typeface="Times New Roman" panose="02020603050405020304" pitchFamily="18" charset="0"/>
                          <a:cs typeface="Times New Roman" panose="02020603050405020304" pitchFamily="18" charset="0"/>
                        </a:rPr>
                        <a:t>Зошит</a:t>
                      </a:r>
                      <a:r>
                        <a:rPr lang="ru-RU" sz="1600" b="1" baseline="0" dirty="0" smtClean="0">
                          <a:solidFill>
                            <a:srgbClr val="002060"/>
                          </a:solidFill>
                          <a:latin typeface="Times New Roman" panose="02020603050405020304" pitchFamily="18" charset="0"/>
                          <a:cs typeface="Times New Roman" panose="02020603050405020304" pitchFamily="18" charset="0"/>
                        </a:rPr>
                        <a:t> з математики (завдання рівня стандарту)</a:t>
                      </a:r>
                      <a:endParaRPr lang="uk-UA" sz="1600" b="1" dirty="0">
                        <a:solidFill>
                          <a:srgbClr val="002060"/>
                        </a:solidFill>
                        <a:latin typeface="Times New Roman" panose="02020603050405020304" pitchFamily="18" charset="0"/>
                        <a:cs typeface="Times New Roman" panose="02020603050405020304" pitchFamily="18" charset="0"/>
                      </a:endParaRPr>
                    </a:p>
                  </a:txBody>
                  <a:tcPr anchor="ctr">
                    <a:solidFill>
                      <a:schemeClr val="accent4">
                        <a:lumMod val="20000"/>
                        <a:lumOff val="80000"/>
                      </a:schemeClr>
                    </a:solidFill>
                  </a:tcPr>
                </a:tc>
                <a:tc gridSpan="3">
                  <a:txBody>
                    <a:bodyPr/>
                    <a:lstStyle/>
                    <a:p>
                      <a:pPr algn="ctr"/>
                      <a:r>
                        <a:rPr lang="uk-UA" sz="1600" b="1" dirty="0" smtClean="0">
                          <a:solidFill>
                            <a:srgbClr val="002060"/>
                          </a:solidFill>
                          <a:latin typeface="Times New Roman" panose="02020603050405020304" pitchFamily="18" charset="0"/>
                          <a:cs typeface="Times New Roman" panose="02020603050405020304" pitchFamily="18" charset="0"/>
                        </a:rPr>
                        <a:t>Зошит з математики</a:t>
                      </a:r>
                    </a:p>
                  </a:txBody>
                  <a:tcPr anchor="ctr">
                    <a:solidFill>
                      <a:srgbClr val="92D050">
                        <a:alpha val="24000"/>
                      </a:srgbClr>
                    </a:solidFill>
                  </a:tcPr>
                </a:tc>
                <a:tc hMerge="1">
                  <a:txBody>
                    <a:bodyPr/>
                    <a:lstStyle/>
                    <a:p>
                      <a:endParaRPr lang="ru-RU"/>
                    </a:p>
                  </a:txBody>
                  <a:tcPr/>
                </a:tc>
                <a:tc hMerge="1">
                  <a:txBody>
                    <a:bodyPr/>
                    <a:lstStyle/>
                    <a:p>
                      <a:pPr algn="ctr"/>
                      <a:endParaRPr lang="uk-UA" sz="1600" dirty="0">
                        <a:solidFill>
                          <a:srgbClr val="002060"/>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247365331"/>
                  </a:ext>
                </a:extLst>
              </a:tr>
              <a:tr h="3624308">
                <a:tc>
                  <a:txBody>
                    <a:bodyPr/>
                    <a:lstStyle/>
                    <a:p>
                      <a:pPr algn="l"/>
                      <a:r>
                        <a:rPr lang="uk-UA" sz="1600" b="1" dirty="0" smtClean="0">
                          <a:solidFill>
                            <a:srgbClr val="002060"/>
                          </a:solidFill>
                          <a:latin typeface="Times New Roman" panose="02020603050405020304" pitchFamily="18" charset="0"/>
                          <a:cs typeface="Times New Roman" panose="02020603050405020304" pitchFamily="18" charset="0"/>
                        </a:rPr>
                        <a:t>НЕ</a:t>
                      </a:r>
                      <a:r>
                        <a:rPr lang="uk-UA" sz="1600" b="1" baseline="0" dirty="0" smtClean="0">
                          <a:solidFill>
                            <a:srgbClr val="002060"/>
                          </a:solidFill>
                          <a:latin typeface="Times New Roman" panose="02020603050405020304" pitchFamily="18" charset="0"/>
                          <a:cs typeface="Times New Roman" panose="02020603050405020304" pitchFamily="18" charset="0"/>
                        </a:rPr>
                        <a:t> планує вступати </a:t>
                      </a:r>
                      <a:r>
                        <a:rPr lang="uk-UA" sz="1600" baseline="0" dirty="0" smtClean="0">
                          <a:solidFill>
                            <a:schemeClr val="accent4">
                              <a:lumMod val="75000"/>
                            </a:schemeClr>
                          </a:solidFill>
                          <a:latin typeface="Times New Roman" panose="02020603050405020304" pitchFamily="18" charset="0"/>
                          <a:cs typeface="Times New Roman" panose="02020603050405020304" pitchFamily="18" charset="0"/>
                        </a:rPr>
                        <a:t>до</a:t>
                      </a:r>
                      <a:r>
                        <a:rPr lang="uk-UA" sz="1600" baseline="0" dirty="0" smtClean="0">
                          <a:latin typeface="Times New Roman" panose="02020603050405020304" pitchFamily="18" charset="0"/>
                          <a:cs typeface="Times New Roman" panose="02020603050405020304" pitchFamily="18" charset="0"/>
                        </a:rPr>
                        <a:t> </a:t>
                      </a:r>
                      <a:r>
                        <a:rPr lang="uk-UA" sz="1600" baseline="0" dirty="0" smtClean="0">
                          <a:solidFill>
                            <a:schemeClr val="accent4">
                              <a:lumMod val="75000"/>
                            </a:schemeClr>
                          </a:solidFill>
                          <a:latin typeface="Times New Roman" panose="02020603050405020304" pitchFamily="18" charset="0"/>
                          <a:cs typeface="Times New Roman" panose="02020603050405020304" pitchFamily="18" charset="0"/>
                        </a:rPr>
                        <a:t>закладу вищої освіти, для вступу до якого потрібно складати математику</a:t>
                      </a:r>
                    </a:p>
                    <a:p>
                      <a:pPr algn="l"/>
                      <a:endParaRPr lang="uk-UA" sz="1600" baseline="0" dirty="0" smtClean="0">
                        <a:latin typeface="Times New Roman" panose="02020603050405020304" pitchFamily="18" charset="0"/>
                        <a:cs typeface="Times New Roman" panose="02020603050405020304" pitchFamily="18" charset="0"/>
                      </a:endParaRPr>
                    </a:p>
                    <a:p>
                      <a:pPr algn="l"/>
                      <a:endParaRPr lang="uk-UA" sz="1600" b="1" baseline="0" dirty="0" smtClean="0">
                        <a:solidFill>
                          <a:srgbClr val="002060"/>
                        </a:solidFill>
                        <a:latin typeface="Times New Roman" panose="02020603050405020304" pitchFamily="18" charset="0"/>
                        <a:cs typeface="Times New Roman" panose="02020603050405020304" pitchFamily="18" charset="0"/>
                      </a:endParaRPr>
                    </a:p>
                    <a:p>
                      <a:pPr algn="l"/>
                      <a:r>
                        <a:rPr lang="uk-UA" sz="1600" b="1" baseline="0" dirty="0" smtClean="0">
                          <a:solidFill>
                            <a:schemeClr val="accent4">
                              <a:lumMod val="75000"/>
                            </a:schemeClr>
                          </a:solidFill>
                          <a:latin typeface="Times New Roman" panose="02020603050405020304" pitchFamily="18" charset="0"/>
                          <a:cs typeface="Times New Roman" panose="02020603050405020304" pitchFamily="18" charset="0"/>
                        </a:rPr>
                        <a:t>складає тест</a:t>
                      </a:r>
                      <a:r>
                        <a:rPr lang="uk-UA" sz="1600" baseline="0" dirty="0" smtClean="0">
                          <a:solidFill>
                            <a:schemeClr val="accent4">
                              <a:lumMod val="75000"/>
                            </a:schemeClr>
                          </a:solidFill>
                          <a:latin typeface="Times New Roman" panose="02020603050405020304" pitchFamily="18" charset="0"/>
                          <a:cs typeface="Times New Roman" panose="02020603050405020304" pitchFamily="18" charset="0"/>
                        </a:rPr>
                        <a:t>, що містить завдання, спрямовані на оцінювання базових компетентностей з математики </a:t>
                      </a:r>
                    </a:p>
                    <a:p>
                      <a:pPr algn="ctr"/>
                      <a:endParaRPr lang="uk-UA" sz="1600" b="1" baseline="0" dirty="0" smtClean="0">
                        <a:solidFill>
                          <a:srgbClr val="002060"/>
                        </a:solidFill>
                        <a:latin typeface="Times New Roman" panose="02020603050405020304" pitchFamily="18" charset="0"/>
                        <a:cs typeface="Times New Roman" panose="02020603050405020304" pitchFamily="18" charset="0"/>
                      </a:endParaRPr>
                    </a:p>
                    <a:p>
                      <a:pPr algn="ctr"/>
                      <a:r>
                        <a:rPr lang="uk-UA" sz="1600" b="1" baseline="0" dirty="0" smtClean="0">
                          <a:solidFill>
                            <a:srgbClr val="002060"/>
                          </a:solidFill>
                          <a:latin typeface="Times New Roman" panose="02020603050405020304" pitchFamily="18" charset="0"/>
                          <a:cs typeface="Times New Roman" panose="02020603050405020304" pitchFamily="18" charset="0"/>
                        </a:rPr>
                        <a:t>(ДПА 1-12 балів)</a:t>
                      </a:r>
                      <a:endParaRPr lang="uk-UA" sz="1600" b="1" dirty="0">
                        <a:solidFill>
                          <a:srgbClr val="002060"/>
                        </a:solidFill>
                        <a:latin typeface="Times New Roman" panose="02020603050405020304" pitchFamily="18" charset="0"/>
                        <a:cs typeface="Times New Roman" panose="02020603050405020304" pitchFamily="18" charset="0"/>
                      </a:endParaRPr>
                    </a:p>
                  </a:txBody>
                  <a:tcPr>
                    <a:solidFill>
                      <a:schemeClr val="accent4">
                        <a:lumMod val="20000"/>
                        <a:lumOff val="80000"/>
                      </a:schemeClr>
                    </a:solidFill>
                  </a:tcPr>
                </a:tc>
                <a:tc gridSpan="2">
                  <a:txBody>
                    <a:bodyPr/>
                    <a:lstStyle/>
                    <a:p>
                      <a:pPr marL="0" indent="0" algn="l"/>
                      <a:r>
                        <a:rPr lang="uk-UA" sz="1600" b="1" dirty="0" smtClean="0">
                          <a:solidFill>
                            <a:srgbClr val="002060"/>
                          </a:solidFill>
                          <a:latin typeface="Times New Roman" panose="02020603050405020304" pitchFamily="18" charset="0"/>
                          <a:cs typeface="Times New Roman" panose="02020603050405020304" pitchFamily="18" charset="0"/>
                        </a:rPr>
                        <a:t>планує</a:t>
                      </a:r>
                      <a:r>
                        <a:rPr lang="uk-UA" sz="1600" dirty="0" smtClean="0">
                          <a:latin typeface="Times New Roman" panose="02020603050405020304" pitchFamily="18" charset="0"/>
                          <a:cs typeface="Times New Roman" panose="02020603050405020304" pitchFamily="18" charset="0"/>
                        </a:rPr>
                        <a:t> </a:t>
                      </a:r>
                      <a:r>
                        <a:rPr lang="uk-UA" sz="1600" dirty="0" smtClean="0">
                          <a:solidFill>
                            <a:srgbClr val="002060"/>
                          </a:solidFill>
                          <a:latin typeface="Times New Roman" panose="02020603050405020304" pitchFamily="18" charset="0"/>
                          <a:cs typeface="Times New Roman" panose="02020603050405020304" pitchFamily="18" charset="0"/>
                        </a:rPr>
                        <a:t>вступати до закладу вищої освіти,</a:t>
                      </a:r>
                      <a:r>
                        <a:rPr lang="uk-UA" sz="1600" baseline="0" dirty="0" smtClean="0">
                          <a:solidFill>
                            <a:srgbClr val="002060"/>
                          </a:solidFill>
                          <a:latin typeface="Times New Roman" panose="02020603050405020304" pitchFamily="18" charset="0"/>
                          <a:cs typeface="Times New Roman" panose="02020603050405020304" pitchFamily="18" charset="0"/>
                        </a:rPr>
                        <a:t> для вступу до якого потрібно складати математику</a:t>
                      </a:r>
                      <a:r>
                        <a:rPr lang="uk-UA" sz="1600" baseline="0" dirty="0" smtClean="0">
                          <a:latin typeface="Times New Roman" panose="02020603050405020304" pitchFamily="18" charset="0"/>
                          <a:cs typeface="Times New Roman" panose="02020603050405020304" pitchFamily="18" charset="0"/>
                        </a:rPr>
                        <a:t> </a:t>
                      </a:r>
                    </a:p>
                    <a:p>
                      <a:pPr algn="l"/>
                      <a:endParaRPr lang="uk-UA" sz="1600" baseline="0" dirty="0" smtClean="0">
                        <a:latin typeface="Times New Roman" panose="02020603050405020304" pitchFamily="18" charset="0"/>
                        <a:cs typeface="Times New Roman" panose="02020603050405020304" pitchFamily="18" charset="0"/>
                      </a:endParaRPr>
                    </a:p>
                    <a:p>
                      <a:pPr algn="l"/>
                      <a:endParaRPr lang="uk-UA" sz="1600" b="1" baseline="0" dirty="0" smtClean="0">
                        <a:solidFill>
                          <a:srgbClr val="002060"/>
                        </a:solidFill>
                        <a:latin typeface="Times New Roman" panose="02020603050405020304" pitchFamily="18" charset="0"/>
                        <a:cs typeface="Times New Roman" panose="02020603050405020304" pitchFamily="18" charset="0"/>
                      </a:endParaRPr>
                    </a:p>
                    <a:p>
                      <a:pPr algn="l"/>
                      <a:endParaRPr lang="uk-UA" sz="1600" b="1" baseline="0" dirty="0" smtClean="0">
                        <a:solidFill>
                          <a:srgbClr val="002060"/>
                        </a:solidFill>
                        <a:latin typeface="Times New Roman" panose="02020603050405020304" pitchFamily="18" charset="0"/>
                        <a:cs typeface="Times New Roman" panose="02020603050405020304" pitchFamily="18" charset="0"/>
                      </a:endParaRPr>
                    </a:p>
                    <a:p>
                      <a:pPr algn="l"/>
                      <a:r>
                        <a:rPr lang="uk-UA" sz="1600" b="1" baseline="0" dirty="0" smtClean="0">
                          <a:solidFill>
                            <a:srgbClr val="002060"/>
                          </a:solidFill>
                          <a:latin typeface="Times New Roman" panose="02020603050405020304" pitchFamily="18" charset="0"/>
                          <a:cs typeface="Times New Roman" panose="02020603050405020304" pitchFamily="18" charset="0"/>
                        </a:rPr>
                        <a:t>складає тест, </a:t>
                      </a:r>
                      <a:r>
                        <a:rPr lang="uk-UA" sz="1600" baseline="0" dirty="0" smtClean="0">
                          <a:solidFill>
                            <a:srgbClr val="002060"/>
                          </a:solidFill>
                          <a:latin typeface="Times New Roman" panose="02020603050405020304" pitchFamily="18" charset="0"/>
                          <a:cs typeface="Times New Roman" panose="02020603050405020304" pitchFamily="18" charset="0"/>
                        </a:rPr>
                        <a:t>що містить завдання спрямовані на оцінювання базових компетентностей з математики, а також завдання поглибленого рівня </a:t>
                      </a:r>
                    </a:p>
                    <a:p>
                      <a:pPr algn="ctr"/>
                      <a:endParaRPr lang="uk-UA" sz="1600" b="1" baseline="0" dirty="0" smtClean="0">
                        <a:solidFill>
                          <a:srgbClr val="002060"/>
                        </a:solidFill>
                        <a:latin typeface="Times New Roman" panose="02020603050405020304" pitchFamily="18" charset="0"/>
                        <a:cs typeface="Times New Roman" panose="02020603050405020304" pitchFamily="18" charset="0"/>
                      </a:endParaRPr>
                    </a:p>
                    <a:p>
                      <a:pPr algn="ctr"/>
                      <a:r>
                        <a:rPr lang="uk-UA" sz="1600" b="1" baseline="0" dirty="0" smtClean="0">
                          <a:solidFill>
                            <a:srgbClr val="002060"/>
                          </a:solidFill>
                          <a:latin typeface="Times New Roman" panose="02020603050405020304" pitchFamily="18" charset="0"/>
                          <a:cs typeface="Times New Roman" panose="02020603050405020304" pitchFamily="18" charset="0"/>
                        </a:rPr>
                        <a:t>(ДПА 1-12 балів</a:t>
                      </a:r>
                      <a:r>
                        <a:rPr lang="en-US" sz="1600" b="1" baseline="0" dirty="0" smtClean="0">
                          <a:solidFill>
                            <a:srgbClr val="002060"/>
                          </a:solidFill>
                          <a:latin typeface="Times New Roman" panose="02020603050405020304" pitchFamily="18" charset="0"/>
                          <a:cs typeface="Times New Roman" panose="02020603050405020304" pitchFamily="18" charset="0"/>
                        </a:rPr>
                        <a:t>/</a:t>
                      </a:r>
                      <a:r>
                        <a:rPr lang="ru-RU" sz="1600" b="1" baseline="0" dirty="0" smtClean="0">
                          <a:solidFill>
                            <a:srgbClr val="002060"/>
                          </a:solidFill>
                          <a:latin typeface="Times New Roman" panose="02020603050405020304" pitchFamily="18" charset="0"/>
                          <a:cs typeface="Times New Roman" panose="02020603050405020304" pitchFamily="18" charset="0"/>
                        </a:rPr>
                        <a:t>ЗНО 100-200</a:t>
                      </a:r>
                      <a:r>
                        <a:rPr lang="ru-RU" b="1" baseline="0" dirty="0" smtClean="0">
                          <a:solidFill>
                            <a:srgbClr val="002060"/>
                          </a:solidFill>
                          <a:latin typeface="Times New Roman" panose="02020603050405020304" pitchFamily="18" charset="0"/>
                          <a:cs typeface="Times New Roman" panose="02020603050405020304" pitchFamily="18" charset="0"/>
                        </a:rPr>
                        <a:t>)</a:t>
                      </a:r>
                      <a:endParaRPr lang="uk-UA" b="1" dirty="0">
                        <a:solidFill>
                          <a:srgbClr val="002060"/>
                        </a:solidFill>
                        <a:latin typeface="Times New Roman" panose="02020603050405020304" pitchFamily="18" charset="0"/>
                        <a:cs typeface="Times New Roman" panose="02020603050405020304" pitchFamily="18" charset="0"/>
                      </a:endParaRPr>
                    </a:p>
                  </a:txBody>
                  <a:tcPr>
                    <a:solidFill>
                      <a:srgbClr val="92D050">
                        <a:alpha val="24000"/>
                      </a:srgbClr>
                    </a:solidFill>
                  </a:tcPr>
                </a:tc>
                <a:tc hMerge="1">
                  <a:txBody>
                    <a:bodyPr/>
                    <a:lstStyle/>
                    <a:p>
                      <a:endParaRPr lang="ru-RU"/>
                    </a:p>
                  </a:txBody>
                  <a:tcPr/>
                </a:tc>
                <a:tc>
                  <a:txBody>
                    <a:bodyPr/>
                    <a:lstStyle/>
                    <a:p>
                      <a:pPr algn="l"/>
                      <a:r>
                        <a:rPr lang="ru-RU" sz="1600" b="1" dirty="0" smtClean="0">
                          <a:solidFill>
                            <a:srgbClr val="002060"/>
                          </a:solidFill>
                          <a:latin typeface="Times New Roman" panose="02020603050405020304" pitchFamily="18" charset="0"/>
                          <a:cs typeface="Times New Roman" panose="02020603050405020304" pitchFamily="18" charset="0"/>
                        </a:rPr>
                        <a:t>незалежно</a:t>
                      </a:r>
                      <a:r>
                        <a:rPr lang="ru-RU" sz="1600" b="1" baseline="0" dirty="0" smtClean="0">
                          <a:solidFill>
                            <a:srgbClr val="002060"/>
                          </a:solidFill>
                          <a:latin typeface="Times New Roman" panose="02020603050405020304" pitchFamily="18" charset="0"/>
                          <a:cs typeface="Times New Roman" panose="02020603050405020304" pitchFamily="18" charset="0"/>
                        </a:rPr>
                        <a:t> в</a:t>
                      </a:r>
                      <a:r>
                        <a:rPr lang="uk-UA" sz="1600" b="1" baseline="0" dirty="0" smtClean="0">
                          <a:solidFill>
                            <a:srgbClr val="002060"/>
                          </a:solidFill>
                          <a:latin typeface="Times New Roman" panose="02020603050405020304" pitchFamily="18" charset="0"/>
                          <a:cs typeface="Times New Roman" panose="02020603050405020304" pitchFamily="18" charset="0"/>
                        </a:rPr>
                        <a:t>ід того планує або не планує вступати</a:t>
                      </a:r>
                      <a:r>
                        <a:rPr lang="uk-UA" sz="1600" baseline="0" dirty="0" smtClean="0">
                          <a:latin typeface="Times New Roman" panose="02020603050405020304" pitchFamily="18" charset="0"/>
                          <a:cs typeface="Times New Roman" panose="02020603050405020304" pitchFamily="18" charset="0"/>
                        </a:rPr>
                        <a:t> </a:t>
                      </a:r>
                      <a:r>
                        <a:rPr lang="uk-UA" sz="1600" baseline="0" dirty="0" smtClean="0">
                          <a:solidFill>
                            <a:srgbClr val="002060"/>
                          </a:solidFill>
                          <a:latin typeface="Times New Roman" panose="02020603050405020304" pitchFamily="18" charset="0"/>
                          <a:cs typeface="Times New Roman" panose="02020603050405020304" pitchFamily="18" charset="0"/>
                        </a:rPr>
                        <a:t>до закладу вищої освіти, для вступу до якого потрібно складати математику</a:t>
                      </a:r>
                    </a:p>
                    <a:p>
                      <a:pPr algn="l"/>
                      <a:endParaRPr lang="uk-UA" sz="1600" baseline="0" dirty="0" smtClean="0">
                        <a:latin typeface="Times New Roman" panose="02020603050405020304" pitchFamily="18" charset="0"/>
                        <a:cs typeface="Times New Roman" panose="02020603050405020304" pitchFamily="18" charset="0"/>
                      </a:endParaRPr>
                    </a:p>
                    <a:p>
                      <a:pPr algn="l"/>
                      <a:r>
                        <a:rPr lang="uk-UA" sz="1600" b="1" baseline="0" dirty="0" smtClean="0">
                          <a:solidFill>
                            <a:srgbClr val="002060"/>
                          </a:solidFill>
                          <a:latin typeface="Times New Roman" panose="02020603050405020304" pitchFamily="18" charset="0"/>
                          <a:cs typeface="Times New Roman" panose="02020603050405020304" pitchFamily="18" charset="0"/>
                        </a:rPr>
                        <a:t>складає тест</a:t>
                      </a:r>
                      <a:r>
                        <a:rPr lang="uk-UA" sz="1600" baseline="0" dirty="0" smtClean="0">
                          <a:solidFill>
                            <a:srgbClr val="002060"/>
                          </a:solidFill>
                          <a:latin typeface="Times New Roman" panose="02020603050405020304" pitchFamily="18" charset="0"/>
                          <a:cs typeface="Times New Roman" panose="02020603050405020304" pitchFamily="18" charset="0"/>
                        </a:rPr>
                        <a:t>, що містить завдання, спрямовані на оцінювання базових компетентностей з математики, а також завдання поглибленого рівня</a:t>
                      </a:r>
                    </a:p>
                    <a:p>
                      <a:pPr algn="ctr"/>
                      <a:r>
                        <a:rPr lang="uk-UA" sz="1600" b="1" baseline="0" dirty="0" smtClean="0">
                          <a:solidFill>
                            <a:srgbClr val="002060"/>
                          </a:solidFill>
                          <a:latin typeface="Times New Roman" panose="02020603050405020304" pitchFamily="18" charset="0"/>
                          <a:cs typeface="Times New Roman" panose="02020603050405020304" pitchFamily="18" charset="0"/>
                        </a:rPr>
                        <a:t>(ДПА 1-12 балів</a:t>
                      </a:r>
                      <a:r>
                        <a:rPr lang="en-US" sz="1600" b="1" baseline="0" dirty="0" smtClean="0">
                          <a:solidFill>
                            <a:srgbClr val="002060"/>
                          </a:solidFill>
                          <a:latin typeface="Times New Roman" panose="02020603050405020304" pitchFamily="18" charset="0"/>
                          <a:cs typeface="Times New Roman" panose="02020603050405020304" pitchFamily="18" charset="0"/>
                        </a:rPr>
                        <a:t>/</a:t>
                      </a:r>
                      <a:r>
                        <a:rPr lang="ru-RU" sz="1600" b="1" baseline="0" dirty="0" smtClean="0">
                          <a:solidFill>
                            <a:srgbClr val="002060"/>
                          </a:solidFill>
                          <a:latin typeface="Times New Roman" panose="02020603050405020304" pitchFamily="18" charset="0"/>
                          <a:cs typeface="Times New Roman" panose="02020603050405020304" pitchFamily="18" charset="0"/>
                        </a:rPr>
                        <a:t>ЗНО 100-200</a:t>
                      </a:r>
                      <a:r>
                        <a:rPr lang="ru-RU" b="1" baseline="0" dirty="0" smtClean="0">
                          <a:solidFill>
                            <a:srgbClr val="002060"/>
                          </a:solidFill>
                          <a:latin typeface="Times New Roman" panose="02020603050405020304" pitchFamily="18" charset="0"/>
                          <a:cs typeface="Times New Roman" panose="02020603050405020304" pitchFamily="18" charset="0"/>
                        </a:rPr>
                        <a:t>)</a:t>
                      </a:r>
                      <a:r>
                        <a:rPr lang="uk-UA" b="1" baseline="0" dirty="0" smtClean="0">
                          <a:solidFill>
                            <a:srgbClr val="002060"/>
                          </a:solidFill>
                        </a:rPr>
                        <a:t> </a:t>
                      </a:r>
                      <a:endParaRPr lang="uk-UA" b="1" dirty="0">
                        <a:solidFill>
                          <a:srgbClr val="002060"/>
                        </a:solidFill>
                      </a:endParaRPr>
                    </a:p>
                  </a:txBody>
                  <a:tcPr>
                    <a:solidFill>
                      <a:srgbClr val="92D050">
                        <a:alpha val="24000"/>
                      </a:srgbClr>
                    </a:solidFill>
                  </a:tcPr>
                </a:tc>
                <a:extLst>
                  <a:ext uri="{0D108BD9-81ED-4DB2-BD59-A6C34878D82A}">
                    <a16:rowId xmlns:a16="http://schemas.microsoft.com/office/drawing/2014/main" val="824936508"/>
                  </a:ext>
                </a:extLst>
              </a:tr>
            </a:tbl>
          </a:graphicData>
        </a:graphic>
      </p:graphicFrame>
      <p:sp>
        <p:nvSpPr>
          <p:cNvPr id="4" name="Заголовок 1"/>
          <p:cNvSpPr txBox="1">
            <a:spLocks/>
          </p:cNvSpPr>
          <p:nvPr/>
        </p:nvSpPr>
        <p:spPr>
          <a:xfrm>
            <a:off x="3048000" y="750061"/>
            <a:ext cx="2622880" cy="598783"/>
          </a:xfrm>
          <a:prstGeom prst="rect">
            <a:avLst/>
          </a:prstGeom>
          <a:effectLst/>
        </p:spPr>
        <p:txBody>
          <a:bodyPr vert="horz" lIns="91440" tIns="45720" rIns="91440" bIns="45720" rtlCol="0" anchor="ctr">
            <a:no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uk-UA" sz="1800" b="1" dirty="0">
              <a:solidFill>
                <a:srgbClr val="002060"/>
              </a:solidFill>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2"/>
          <a:stretch>
            <a:fillRect/>
          </a:stretch>
        </p:blipFill>
        <p:spPr>
          <a:xfrm>
            <a:off x="26126" y="284857"/>
            <a:ext cx="1425142" cy="861942"/>
          </a:xfrm>
          <a:prstGeom prst="rect">
            <a:avLst/>
          </a:prstGeom>
        </p:spPr>
      </p:pic>
      <p:sp>
        <p:nvSpPr>
          <p:cNvPr id="9" name="Округлений прямокутник 8"/>
          <p:cNvSpPr/>
          <p:nvPr/>
        </p:nvSpPr>
        <p:spPr>
          <a:xfrm>
            <a:off x="1545328" y="502007"/>
            <a:ext cx="7123611" cy="427641"/>
          </a:xfrm>
          <a:prstGeom prst="roundRect">
            <a:avLst/>
          </a:prstGeom>
          <a:solidFill>
            <a:schemeClr val="tx1"/>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1600" b="1" dirty="0" smtClean="0">
                <a:solidFill>
                  <a:srgbClr val="002060"/>
                </a:solidFill>
                <a:latin typeface="Times New Roman" panose="02020603050405020304" pitchFamily="18" charset="0"/>
                <a:cs typeface="Times New Roman" panose="02020603050405020304" pitchFamily="18" charset="0"/>
              </a:rPr>
              <a:t>Здобувач</a:t>
            </a:r>
            <a:r>
              <a:rPr lang="en-US" sz="1600" b="1" dirty="0" smtClean="0">
                <a:solidFill>
                  <a:srgbClr val="002060"/>
                </a:solidFill>
                <a:latin typeface="Times New Roman" panose="02020603050405020304" pitchFamily="18" charset="0"/>
                <a:cs typeface="Times New Roman" panose="02020603050405020304" pitchFamily="18" charset="0"/>
              </a:rPr>
              <a:t>/</a:t>
            </a:r>
            <a:r>
              <a:rPr lang="uk-UA" sz="1600" b="1" dirty="0" smtClean="0">
                <a:solidFill>
                  <a:srgbClr val="002060"/>
                </a:solidFill>
                <a:latin typeface="Times New Roman" panose="02020603050405020304" pitchFamily="18" charset="0"/>
                <a:cs typeface="Times New Roman" panose="02020603050405020304" pitchFamily="18" charset="0"/>
              </a:rPr>
              <a:t>здобувачка повної загальної середньої освіти, який</a:t>
            </a:r>
            <a:r>
              <a:rPr lang="en-US" sz="1600" b="1" dirty="0" smtClean="0">
                <a:solidFill>
                  <a:srgbClr val="002060"/>
                </a:solidFill>
                <a:latin typeface="Times New Roman" panose="02020603050405020304" pitchFamily="18" charset="0"/>
                <a:cs typeface="Times New Roman" panose="02020603050405020304" pitchFamily="18" charset="0"/>
              </a:rPr>
              <a:t>/</a:t>
            </a:r>
            <a:r>
              <a:rPr lang="uk-UA" sz="1600" b="1" dirty="0" smtClean="0">
                <a:solidFill>
                  <a:srgbClr val="002060"/>
                </a:solidFill>
                <a:latin typeface="Times New Roman" panose="02020603050405020304" pitchFamily="18" charset="0"/>
                <a:cs typeface="Times New Roman" panose="02020603050405020304" pitchFamily="18" charset="0"/>
              </a:rPr>
              <a:t>яка цього року вивчав</a:t>
            </a:r>
            <a:r>
              <a:rPr lang="en-US" sz="1600" b="1" dirty="0" smtClean="0">
                <a:solidFill>
                  <a:srgbClr val="002060"/>
                </a:solidFill>
                <a:latin typeface="Times New Roman" panose="02020603050405020304" pitchFamily="18" charset="0"/>
                <a:cs typeface="Times New Roman" panose="02020603050405020304" pitchFamily="18" charset="0"/>
              </a:rPr>
              <a:t>/</a:t>
            </a:r>
            <a:r>
              <a:rPr lang="uk-UA" sz="1600" b="1" dirty="0" smtClean="0">
                <a:solidFill>
                  <a:srgbClr val="002060"/>
                </a:solidFill>
                <a:latin typeface="Times New Roman" panose="02020603050405020304" pitchFamily="18" charset="0"/>
                <a:cs typeface="Times New Roman" panose="02020603050405020304" pitchFamily="18" charset="0"/>
              </a:rPr>
              <a:t>вивчала математику</a:t>
            </a:r>
            <a:endParaRPr lang="uk-UA" sz="1600" b="1" dirty="0">
              <a:solidFill>
                <a:srgbClr val="002060"/>
              </a:solidFill>
              <a:latin typeface="Times New Roman" panose="02020603050405020304" pitchFamily="18" charset="0"/>
              <a:cs typeface="Times New Roman" panose="02020603050405020304" pitchFamily="18" charset="0"/>
            </a:endParaRPr>
          </a:p>
        </p:txBody>
      </p:sp>
      <p:sp>
        <p:nvSpPr>
          <p:cNvPr id="8" name="Прямокутник 7"/>
          <p:cNvSpPr/>
          <p:nvPr/>
        </p:nvSpPr>
        <p:spPr>
          <a:xfrm>
            <a:off x="457200" y="69463"/>
            <a:ext cx="8305800" cy="461665"/>
          </a:xfrm>
          <a:prstGeom prst="rect">
            <a:avLst/>
          </a:prstGeom>
        </p:spPr>
        <p:txBody>
          <a:bodyPr wrap="square">
            <a:spAutoFit/>
          </a:bodyPr>
          <a:lstStyle/>
          <a:p>
            <a:pPr algn="ctr"/>
            <a:r>
              <a:rPr lang="uk-UA" sz="2400" b="1" dirty="0" smtClean="0">
                <a:solidFill>
                  <a:srgbClr val="C00000"/>
                </a:solidFill>
                <a:latin typeface="Times New Roman" panose="02020603050405020304" pitchFamily="18" charset="0"/>
                <a:cs typeface="Times New Roman" panose="02020603050405020304" pitchFamily="18" charset="0"/>
              </a:rPr>
              <a:t>Математика. Особливості ДПА</a:t>
            </a:r>
            <a:r>
              <a:rPr lang="en-US" sz="2400" b="1" dirty="0" smtClean="0">
                <a:solidFill>
                  <a:srgbClr val="C00000"/>
                </a:solidFill>
                <a:latin typeface="Times New Roman" panose="02020603050405020304" pitchFamily="18" charset="0"/>
                <a:cs typeface="Times New Roman" panose="02020603050405020304" pitchFamily="18" charset="0"/>
              </a:rPr>
              <a:t>/</a:t>
            </a:r>
            <a:r>
              <a:rPr lang="uk-UA" sz="2400" b="1" dirty="0" smtClean="0">
                <a:solidFill>
                  <a:srgbClr val="C00000"/>
                </a:solidFill>
                <a:latin typeface="Times New Roman" panose="02020603050405020304" pitchFamily="18" charset="0"/>
                <a:cs typeface="Times New Roman" panose="02020603050405020304" pitchFamily="18" charset="0"/>
              </a:rPr>
              <a:t>ЗНО-2022</a:t>
            </a:r>
            <a:endParaRPr lang="uk-UA" sz="2400" b="1" dirty="0">
              <a:solidFill>
                <a:srgbClr val="C00000"/>
              </a:solidFill>
            </a:endParaRPr>
          </a:p>
        </p:txBody>
      </p:sp>
    </p:spTree>
    <p:extLst>
      <p:ext uri="{BB962C8B-B14F-4D97-AF65-F5344CB8AC3E}">
        <p14:creationId xmlns:p14="http://schemas.microsoft.com/office/powerpoint/2010/main" val="405899739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stretch>
            <a:fillRect/>
          </a:stretch>
        </p:blipFill>
        <p:spPr>
          <a:xfrm>
            <a:off x="33371" y="239052"/>
            <a:ext cx="1494414" cy="903838"/>
          </a:xfrm>
          <a:prstGeom prst="rect">
            <a:avLst/>
          </a:prstGeom>
        </p:spPr>
      </p:pic>
      <p:pic>
        <p:nvPicPr>
          <p:cNvPr id="9" name="Picture 4" descr="https://1.bp.blogspot.com/-jOoVpdaUrP4/XhLzGkbAJPI/AAAAAAAAHLE/BGWGCkFiKLUq9oF4SBL30GmHNpMl_OIMwCLcBGAsYHQ/s1600/znost.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2720575"/>
            <a:ext cx="3784690" cy="195555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https://1.bp.blogspot.com/-SJsBHk7R95E/XhLzLStV4mI/AAAAAAAAHLI/EQMmeQpalO8tyRR0qgvlprJRoGIViXtngCLcBGAsYHQ/s1600/znoprof.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17367" y="2773508"/>
            <a:ext cx="3699131" cy="1875671"/>
          </a:xfrm>
          <a:prstGeom prst="rect">
            <a:avLst/>
          </a:prstGeom>
          <a:noFill/>
          <a:extLst>
            <a:ext uri="{909E8E84-426E-40DD-AFC4-6F175D3DCCD1}">
              <a14:hiddenFill xmlns:a14="http://schemas.microsoft.com/office/drawing/2010/main">
                <a:solidFill>
                  <a:srgbClr val="FFFFFF"/>
                </a:solidFill>
              </a14:hiddenFill>
            </a:ext>
          </a:extLst>
        </p:spPr>
      </p:pic>
      <p:sp>
        <p:nvSpPr>
          <p:cNvPr id="11" name="Прямокутник 10"/>
          <p:cNvSpPr/>
          <p:nvPr/>
        </p:nvSpPr>
        <p:spPr>
          <a:xfrm>
            <a:off x="1514722" y="1209118"/>
            <a:ext cx="6656097" cy="6057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400" b="1" u="sng" dirty="0" smtClean="0">
                <a:solidFill>
                  <a:schemeClr val="accent4">
                    <a:lumMod val="50000"/>
                  </a:schemeClr>
                </a:solidFill>
                <a:latin typeface="Times New Roman" panose="02020603050405020304" pitchFamily="18" charset="0"/>
                <a:cs typeface="Times New Roman" panose="02020603050405020304" pitchFamily="18" charset="0"/>
              </a:rPr>
              <a:t>Два варіанти сертифікаційних робіт</a:t>
            </a:r>
          </a:p>
          <a:p>
            <a:pPr algn="ctr"/>
            <a:endParaRPr lang="uk-UA" dirty="0"/>
          </a:p>
        </p:txBody>
      </p:sp>
      <p:sp>
        <p:nvSpPr>
          <p:cNvPr id="12" name="Прямокутник 11"/>
          <p:cNvSpPr/>
          <p:nvPr/>
        </p:nvSpPr>
        <p:spPr>
          <a:xfrm>
            <a:off x="492769" y="1910278"/>
            <a:ext cx="3940015" cy="707886"/>
          </a:xfrm>
          <a:prstGeom prst="rect">
            <a:avLst/>
          </a:prstGeom>
        </p:spPr>
        <p:txBody>
          <a:bodyPr wrap="square">
            <a:spAutoFit/>
          </a:bodyPr>
          <a:lstStyle/>
          <a:p>
            <a:r>
              <a:rPr lang="uk-UA" sz="2000" b="1" dirty="0" smtClean="0">
                <a:solidFill>
                  <a:srgbClr val="002060"/>
                </a:solidFill>
                <a:latin typeface="Times New Roman" panose="02020603050405020304" pitchFamily="18" charset="0"/>
                <a:cs typeface="Times New Roman" panose="02020603050405020304" pitchFamily="18" charset="0"/>
              </a:rPr>
              <a:t>             Математика</a:t>
            </a:r>
          </a:p>
          <a:p>
            <a:r>
              <a:rPr lang="uk-UA" sz="2000" b="1" dirty="0" smtClean="0">
                <a:solidFill>
                  <a:srgbClr val="002060"/>
                </a:solidFill>
                <a:latin typeface="Times New Roman" panose="02020603050405020304" pitchFamily="18" charset="0"/>
                <a:cs typeface="Times New Roman" panose="02020603050405020304" pitchFamily="18" charset="0"/>
              </a:rPr>
              <a:t> (завдання рівня стандарту)</a:t>
            </a:r>
            <a:endParaRPr lang="uk-UA" sz="2000" b="1" dirty="0">
              <a:solidFill>
                <a:srgbClr val="002060"/>
              </a:solidFill>
              <a:latin typeface="Times New Roman" panose="02020603050405020304" pitchFamily="18" charset="0"/>
              <a:cs typeface="Times New Roman" panose="02020603050405020304" pitchFamily="18" charset="0"/>
            </a:endParaRPr>
          </a:p>
        </p:txBody>
      </p:sp>
      <p:sp>
        <p:nvSpPr>
          <p:cNvPr id="13" name="Прямокутник 12"/>
          <p:cNvSpPr/>
          <p:nvPr/>
        </p:nvSpPr>
        <p:spPr>
          <a:xfrm>
            <a:off x="6126480" y="1999317"/>
            <a:ext cx="2057402" cy="400110"/>
          </a:xfrm>
          <a:prstGeom prst="rect">
            <a:avLst/>
          </a:prstGeom>
        </p:spPr>
        <p:txBody>
          <a:bodyPr wrap="square">
            <a:spAutoFit/>
          </a:bodyPr>
          <a:lstStyle/>
          <a:p>
            <a:pPr algn="ctr"/>
            <a:r>
              <a:rPr lang="uk-UA" sz="2000" b="1" dirty="0" smtClean="0">
                <a:solidFill>
                  <a:srgbClr val="002060"/>
                </a:solidFill>
                <a:latin typeface="Times New Roman" panose="02020603050405020304" pitchFamily="18" charset="0"/>
                <a:cs typeface="Times New Roman" panose="02020603050405020304" pitchFamily="18" charset="0"/>
              </a:rPr>
              <a:t>Математика</a:t>
            </a:r>
          </a:p>
        </p:txBody>
      </p:sp>
      <p:sp>
        <p:nvSpPr>
          <p:cNvPr id="16" name="Округлений прямокутник 15"/>
          <p:cNvSpPr/>
          <p:nvPr/>
        </p:nvSpPr>
        <p:spPr>
          <a:xfrm>
            <a:off x="8280049" y="2965501"/>
            <a:ext cx="322556" cy="24454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b="1" dirty="0" smtClean="0">
                <a:solidFill>
                  <a:schemeClr val="tx1"/>
                </a:solidFill>
                <a:latin typeface="Times New Roman" panose="02020603050405020304" pitchFamily="18" charset="0"/>
                <a:cs typeface="Times New Roman" panose="02020603050405020304" pitchFamily="18" charset="0"/>
              </a:rPr>
              <a:t>2</a:t>
            </a:r>
            <a:endParaRPr lang="uk-UA" b="1" dirty="0">
              <a:solidFill>
                <a:schemeClr val="tx1"/>
              </a:solidFill>
              <a:latin typeface="Times New Roman" panose="02020603050405020304" pitchFamily="18" charset="0"/>
              <a:cs typeface="Times New Roman" panose="02020603050405020304" pitchFamily="18" charset="0"/>
            </a:endParaRPr>
          </a:p>
        </p:txBody>
      </p:sp>
      <p:sp>
        <p:nvSpPr>
          <p:cNvPr id="18" name="Заголовок 1"/>
          <p:cNvSpPr txBox="1">
            <a:spLocks/>
          </p:cNvSpPr>
          <p:nvPr/>
        </p:nvSpPr>
        <p:spPr>
          <a:xfrm>
            <a:off x="4867860" y="4950894"/>
            <a:ext cx="3848639" cy="1648496"/>
          </a:xfrm>
          <a:prstGeom prst="rect">
            <a:avLst/>
          </a:prstGeom>
          <a:solidFill>
            <a:schemeClr val="accent3">
              <a:lumMod val="20000"/>
              <a:lumOff val="80000"/>
            </a:schemeClr>
          </a:solidFill>
          <a:effectLst/>
        </p:spPr>
        <p:txBody>
          <a:bodyPr vert="horz" lIns="91440" tIns="45720" rIns="91440" bIns="45720" rtlCol="0" anchor="ctr">
            <a:no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uk-UA" sz="1600" b="1" i="1" u="sng" dirty="0" smtClean="0">
                <a:solidFill>
                  <a:schemeClr val="accent4">
                    <a:lumMod val="75000"/>
                  </a:schemeClr>
                </a:solidFill>
                <a:latin typeface="Times New Roman" panose="02020603050405020304" pitchFamily="18" charset="0"/>
                <a:cs typeface="Times New Roman" panose="02020603050405020304" pitchFamily="18" charset="0"/>
              </a:rPr>
              <a:t>Рівня стандарту та профільного рівня</a:t>
            </a:r>
          </a:p>
          <a:p>
            <a:r>
              <a:rPr lang="uk-UA" sz="1600" dirty="0" smtClean="0">
                <a:solidFill>
                  <a:schemeClr val="accent4">
                    <a:lumMod val="75000"/>
                  </a:schemeClr>
                </a:solidFill>
                <a:latin typeface="Times New Roman" panose="02020603050405020304" pitchFamily="18" charset="0"/>
                <a:cs typeface="Times New Roman" panose="02020603050405020304" pitchFamily="18" charset="0"/>
              </a:rPr>
              <a:t>Тестовий зошит налічуватиме </a:t>
            </a:r>
          </a:p>
          <a:p>
            <a:r>
              <a:rPr lang="uk-UA" sz="1600" b="1" dirty="0" smtClean="0">
                <a:solidFill>
                  <a:schemeClr val="accent4">
                    <a:lumMod val="75000"/>
                  </a:schemeClr>
                </a:solidFill>
                <a:latin typeface="Times New Roman" panose="02020603050405020304" pitchFamily="18" charset="0"/>
                <a:cs typeface="Times New Roman" panose="02020603050405020304" pitchFamily="18" charset="0"/>
              </a:rPr>
              <a:t>34 завдання </a:t>
            </a:r>
          </a:p>
          <a:p>
            <a:r>
              <a:rPr lang="uk-UA" sz="1600" dirty="0" smtClean="0">
                <a:solidFill>
                  <a:schemeClr val="accent4">
                    <a:lumMod val="75000"/>
                  </a:schemeClr>
                </a:solidFill>
                <a:latin typeface="Times New Roman" panose="02020603050405020304" pitchFamily="18" charset="0"/>
                <a:cs typeface="Times New Roman" panose="02020603050405020304" pitchFamily="18" charset="0"/>
              </a:rPr>
              <a:t>Час виконання – </a:t>
            </a:r>
            <a:r>
              <a:rPr lang="uk-UA" sz="1600" b="1" dirty="0" smtClean="0">
                <a:solidFill>
                  <a:schemeClr val="accent4">
                    <a:lumMod val="75000"/>
                  </a:schemeClr>
                </a:solidFill>
                <a:latin typeface="Times New Roman" panose="02020603050405020304" pitchFamily="18" charset="0"/>
                <a:cs typeface="Times New Roman" panose="02020603050405020304" pitchFamily="18" charset="0"/>
              </a:rPr>
              <a:t>210 хвилин</a:t>
            </a:r>
            <a:endParaRPr lang="uk-UA" sz="1600" b="1" dirty="0">
              <a:solidFill>
                <a:schemeClr val="accent4">
                  <a:lumMod val="75000"/>
                </a:schemeClr>
              </a:solidFill>
              <a:latin typeface="Times New Roman" panose="02020603050405020304" pitchFamily="18" charset="0"/>
              <a:cs typeface="Times New Roman" panose="02020603050405020304" pitchFamily="18" charset="0"/>
            </a:endParaRPr>
          </a:p>
        </p:txBody>
      </p:sp>
      <p:sp>
        <p:nvSpPr>
          <p:cNvPr id="14" name="Прямокутник 13"/>
          <p:cNvSpPr/>
          <p:nvPr/>
        </p:nvSpPr>
        <p:spPr>
          <a:xfrm>
            <a:off x="2441580" y="217855"/>
            <a:ext cx="4645020" cy="830997"/>
          </a:xfrm>
          <a:prstGeom prst="rect">
            <a:avLst/>
          </a:prstGeom>
        </p:spPr>
        <p:txBody>
          <a:bodyPr wrap="square">
            <a:spAutoFit/>
          </a:bodyPr>
          <a:lstStyle/>
          <a:p>
            <a:pPr algn="ctr"/>
            <a:r>
              <a:rPr lang="uk-UA" sz="2400" b="1" dirty="0" smtClean="0">
                <a:solidFill>
                  <a:srgbClr val="C00000"/>
                </a:solidFill>
                <a:latin typeface="Times New Roman" panose="02020603050405020304" pitchFamily="18" charset="0"/>
                <a:cs typeface="Times New Roman" panose="02020603050405020304" pitchFamily="18" charset="0"/>
              </a:rPr>
              <a:t>Математика. </a:t>
            </a:r>
          </a:p>
          <a:p>
            <a:pPr algn="ctr"/>
            <a:r>
              <a:rPr lang="uk-UA" sz="2400" b="1" dirty="0" smtClean="0">
                <a:solidFill>
                  <a:srgbClr val="C00000"/>
                </a:solidFill>
                <a:latin typeface="Times New Roman" panose="02020603050405020304" pitchFamily="18" charset="0"/>
                <a:cs typeface="Times New Roman" panose="02020603050405020304" pitchFamily="18" charset="0"/>
              </a:rPr>
              <a:t>Особливості ДПА</a:t>
            </a:r>
            <a:r>
              <a:rPr lang="en-US" sz="2400" b="1" dirty="0" smtClean="0">
                <a:solidFill>
                  <a:srgbClr val="C00000"/>
                </a:solidFill>
                <a:latin typeface="Times New Roman" panose="02020603050405020304" pitchFamily="18" charset="0"/>
                <a:cs typeface="Times New Roman" panose="02020603050405020304" pitchFamily="18" charset="0"/>
              </a:rPr>
              <a:t>/</a:t>
            </a:r>
            <a:r>
              <a:rPr lang="uk-UA" sz="2400" b="1" dirty="0" smtClean="0">
                <a:solidFill>
                  <a:srgbClr val="C00000"/>
                </a:solidFill>
                <a:latin typeface="Times New Roman" panose="02020603050405020304" pitchFamily="18" charset="0"/>
                <a:cs typeface="Times New Roman" panose="02020603050405020304" pitchFamily="18" charset="0"/>
              </a:rPr>
              <a:t>ЗНО-2022</a:t>
            </a:r>
            <a:endParaRPr lang="uk-UA" sz="2400" b="1" dirty="0">
              <a:solidFill>
                <a:srgbClr val="C00000"/>
              </a:solidFill>
            </a:endParaRPr>
          </a:p>
        </p:txBody>
      </p:sp>
      <p:sp>
        <p:nvSpPr>
          <p:cNvPr id="15" name="Прямокутник 14"/>
          <p:cNvSpPr/>
          <p:nvPr/>
        </p:nvSpPr>
        <p:spPr>
          <a:xfrm rot="16200000">
            <a:off x="3314700" y="2811609"/>
            <a:ext cx="381001" cy="30480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uk-UA" sz="800" b="1" dirty="0" smtClean="0">
                <a:solidFill>
                  <a:schemeClr val="tx2">
                    <a:lumMod val="50000"/>
                  </a:schemeClr>
                </a:solidFill>
                <a:latin typeface="Times New Roman" panose="02020603050405020304" pitchFamily="18" charset="0"/>
                <a:cs typeface="Times New Roman" panose="02020603050405020304" pitchFamily="18" charset="0"/>
              </a:rPr>
              <a:t>2022</a:t>
            </a:r>
            <a:endParaRPr lang="uk-UA" sz="800" b="1" dirty="0">
              <a:solidFill>
                <a:schemeClr val="tx2">
                  <a:lumMod val="50000"/>
                </a:schemeClr>
              </a:solidFill>
              <a:latin typeface="Times New Roman" panose="02020603050405020304" pitchFamily="18" charset="0"/>
              <a:cs typeface="Times New Roman" panose="02020603050405020304" pitchFamily="18" charset="0"/>
            </a:endParaRPr>
          </a:p>
        </p:txBody>
      </p:sp>
      <p:sp>
        <p:nvSpPr>
          <p:cNvPr id="19" name="Прямокутник 18"/>
          <p:cNvSpPr/>
          <p:nvPr/>
        </p:nvSpPr>
        <p:spPr>
          <a:xfrm rot="16200000">
            <a:off x="7795921" y="2784079"/>
            <a:ext cx="381001" cy="33396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uk-UA" sz="800" b="1" dirty="0" smtClean="0">
                <a:solidFill>
                  <a:schemeClr val="tx2">
                    <a:lumMod val="50000"/>
                  </a:schemeClr>
                </a:solidFill>
                <a:latin typeface="Times New Roman" panose="02020603050405020304" pitchFamily="18" charset="0"/>
                <a:cs typeface="Times New Roman" panose="02020603050405020304" pitchFamily="18" charset="0"/>
              </a:rPr>
              <a:t>2022</a:t>
            </a:r>
            <a:endParaRPr lang="uk-UA" sz="800" b="1" dirty="0">
              <a:solidFill>
                <a:schemeClr val="tx2">
                  <a:lumMod val="50000"/>
                </a:schemeClr>
              </a:solidFill>
              <a:latin typeface="Times New Roman" panose="02020603050405020304" pitchFamily="18" charset="0"/>
              <a:cs typeface="Times New Roman" panose="02020603050405020304" pitchFamily="18" charset="0"/>
            </a:endParaRPr>
          </a:p>
        </p:txBody>
      </p:sp>
      <p:sp>
        <p:nvSpPr>
          <p:cNvPr id="2" name="Прямокутник 1"/>
          <p:cNvSpPr/>
          <p:nvPr/>
        </p:nvSpPr>
        <p:spPr>
          <a:xfrm rot="16200000">
            <a:off x="2362200" y="3841568"/>
            <a:ext cx="107769" cy="197031"/>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uk-UA" sz="500" b="1" dirty="0" smtClean="0">
                <a:solidFill>
                  <a:schemeClr val="accent4">
                    <a:lumMod val="75000"/>
                  </a:schemeClr>
                </a:solidFill>
                <a:latin typeface="Times New Roman" panose="02020603050405020304" pitchFamily="18" charset="0"/>
                <a:cs typeface="Times New Roman" panose="02020603050405020304" pitchFamily="18" charset="0"/>
              </a:rPr>
              <a:t>120</a:t>
            </a:r>
            <a:endParaRPr lang="uk-UA" sz="500" b="1" dirty="0">
              <a:solidFill>
                <a:schemeClr val="accent4">
                  <a:lumMod val="75000"/>
                </a:schemeClr>
              </a:solidFill>
              <a:latin typeface="Times New Roman" panose="02020603050405020304" pitchFamily="18" charset="0"/>
              <a:cs typeface="Times New Roman" panose="02020603050405020304" pitchFamily="18" charset="0"/>
            </a:endParaRPr>
          </a:p>
        </p:txBody>
      </p:sp>
      <p:pic>
        <p:nvPicPr>
          <p:cNvPr id="1026" name="Picture 2" descr="https://testportal.gov.ua/wp-content/uploads/2021/11/Novyj-rysunok-10.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151" y="2678084"/>
            <a:ext cx="4396572" cy="392130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testportal.gov.ua/wp-content/uploads/2021/11/Novyj-rysunok-11-1024x719.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0" y="2399427"/>
            <a:ext cx="4489982" cy="43581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337960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21771" y="219799"/>
            <a:ext cx="1494414" cy="903838"/>
          </a:xfrm>
          <a:prstGeom prst="rect">
            <a:avLst/>
          </a:prstGeom>
        </p:spPr>
      </p:pic>
      <p:sp>
        <p:nvSpPr>
          <p:cNvPr id="9" name="Заголовок 1"/>
          <p:cNvSpPr txBox="1">
            <a:spLocks/>
          </p:cNvSpPr>
          <p:nvPr/>
        </p:nvSpPr>
        <p:spPr>
          <a:xfrm>
            <a:off x="1777882" y="1182262"/>
            <a:ext cx="6019800" cy="761999"/>
          </a:xfrm>
          <a:prstGeom prst="rect">
            <a:avLst/>
          </a:prstGeom>
          <a:effectLst/>
        </p:spPr>
        <p:txBody>
          <a:bodyPr vert="horz" lIns="91440" tIns="45720" rIns="91440" bIns="45720" rtlCol="0" anchor="ctr">
            <a:no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uk-UA" sz="2400" b="1" dirty="0" smtClean="0">
                <a:solidFill>
                  <a:srgbClr val="002060"/>
                </a:solidFill>
                <a:latin typeface="Times New Roman" panose="02020603050405020304" pitchFamily="18" charset="0"/>
                <a:cs typeface="Times New Roman" panose="02020603050405020304" pitchFamily="18" charset="0"/>
              </a:rPr>
              <a:t>Структура сертифікаційних робіт</a:t>
            </a:r>
            <a:endParaRPr lang="uk-UA" sz="2400" b="1" dirty="0">
              <a:solidFill>
                <a:srgbClr val="002060"/>
              </a:solidFill>
              <a:latin typeface="Times New Roman" panose="02020603050405020304" pitchFamily="18" charset="0"/>
              <a:cs typeface="Times New Roman" panose="02020603050405020304" pitchFamily="18" charset="0"/>
            </a:endParaRPr>
          </a:p>
        </p:txBody>
      </p:sp>
      <p:sp>
        <p:nvSpPr>
          <p:cNvPr id="10" name="Прямокутник 9"/>
          <p:cNvSpPr/>
          <p:nvPr/>
        </p:nvSpPr>
        <p:spPr>
          <a:xfrm>
            <a:off x="2224078" y="2713631"/>
            <a:ext cx="5091122" cy="5912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b="1" dirty="0">
              <a:solidFill>
                <a:srgbClr val="C00000"/>
              </a:solidFill>
              <a:latin typeface="Times New Roman" panose="02020603050405020304" pitchFamily="18" charset="0"/>
              <a:cs typeface="Times New Roman" panose="02020603050405020304" pitchFamily="18" charset="0"/>
            </a:endParaRPr>
          </a:p>
        </p:txBody>
      </p:sp>
      <p:sp>
        <p:nvSpPr>
          <p:cNvPr id="11" name="Прямокутник 10"/>
          <p:cNvSpPr/>
          <p:nvPr/>
        </p:nvSpPr>
        <p:spPr>
          <a:xfrm>
            <a:off x="2344094" y="2051846"/>
            <a:ext cx="5410200" cy="5912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uk-UA" b="1" dirty="0">
              <a:solidFill>
                <a:srgbClr val="C00000"/>
              </a:solidFill>
              <a:latin typeface="Times New Roman" panose="02020603050405020304" pitchFamily="18" charset="0"/>
              <a:cs typeface="Times New Roman" panose="02020603050405020304" pitchFamily="18" charset="0"/>
            </a:endParaRPr>
          </a:p>
        </p:txBody>
      </p:sp>
      <p:sp>
        <p:nvSpPr>
          <p:cNvPr id="13" name="Прямокутник 12"/>
          <p:cNvSpPr/>
          <p:nvPr/>
        </p:nvSpPr>
        <p:spPr>
          <a:xfrm>
            <a:off x="1905000" y="297472"/>
            <a:ext cx="5849293" cy="830997"/>
          </a:xfrm>
          <a:prstGeom prst="rect">
            <a:avLst/>
          </a:prstGeom>
        </p:spPr>
        <p:txBody>
          <a:bodyPr wrap="square">
            <a:spAutoFit/>
          </a:bodyPr>
          <a:lstStyle/>
          <a:p>
            <a:pPr algn="ctr"/>
            <a:r>
              <a:rPr lang="uk-UA" sz="2400" b="1" dirty="0" smtClean="0">
                <a:solidFill>
                  <a:srgbClr val="C00000"/>
                </a:solidFill>
                <a:latin typeface="Times New Roman" panose="02020603050405020304" pitchFamily="18" charset="0"/>
                <a:cs typeface="Times New Roman" panose="02020603050405020304" pitchFamily="18" charset="0"/>
              </a:rPr>
              <a:t>Математика. </a:t>
            </a:r>
          </a:p>
          <a:p>
            <a:pPr algn="ctr"/>
            <a:r>
              <a:rPr lang="uk-UA" sz="2400" b="1" dirty="0" smtClean="0">
                <a:solidFill>
                  <a:srgbClr val="C00000"/>
                </a:solidFill>
                <a:latin typeface="Times New Roman" panose="02020603050405020304" pitchFamily="18" charset="0"/>
                <a:cs typeface="Times New Roman" panose="02020603050405020304" pitchFamily="18" charset="0"/>
              </a:rPr>
              <a:t>Особливості ДПА</a:t>
            </a:r>
            <a:r>
              <a:rPr lang="en-US" sz="2400" b="1" dirty="0" smtClean="0">
                <a:solidFill>
                  <a:srgbClr val="C00000"/>
                </a:solidFill>
                <a:latin typeface="Times New Roman" panose="02020603050405020304" pitchFamily="18" charset="0"/>
                <a:cs typeface="Times New Roman" panose="02020603050405020304" pitchFamily="18" charset="0"/>
              </a:rPr>
              <a:t>/</a:t>
            </a:r>
            <a:r>
              <a:rPr lang="uk-UA" sz="2400" b="1" dirty="0" smtClean="0">
                <a:solidFill>
                  <a:srgbClr val="C00000"/>
                </a:solidFill>
                <a:latin typeface="Times New Roman" panose="02020603050405020304" pitchFamily="18" charset="0"/>
                <a:cs typeface="Times New Roman" panose="02020603050405020304" pitchFamily="18" charset="0"/>
              </a:rPr>
              <a:t>ЗНО-2022</a:t>
            </a:r>
            <a:endParaRPr lang="uk-UA" sz="2400" b="1" dirty="0">
              <a:solidFill>
                <a:srgbClr val="C00000"/>
              </a:solidFill>
            </a:endParaRPr>
          </a:p>
        </p:txBody>
      </p:sp>
      <p:sp>
        <p:nvSpPr>
          <p:cNvPr id="20" name="TextBox 19"/>
          <p:cNvSpPr txBox="1"/>
          <p:nvPr/>
        </p:nvSpPr>
        <p:spPr>
          <a:xfrm>
            <a:off x="1771351" y="1995986"/>
            <a:ext cx="6337019" cy="461665"/>
          </a:xfrm>
          <a:prstGeom prst="rect">
            <a:avLst/>
          </a:prstGeom>
          <a:noFill/>
        </p:spPr>
        <p:txBody>
          <a:bodyPr wrap="square" rtlCol="0">
            <a:spAutoFit/>
          </a:bodyPr>
          <a:lstStyle/>
          <a:p>
            <a:r>
              <a:rPr lang="uk-UA" sz="2400" b="1" dirty="0" smtClean="0">
                <a:solidFill>
                  <a:srgbClr val="C00000"/>
                </a:solidFill>
                <a:latin typeface="Times New Roman" panose="02020603050405020304" pitchFamily="18" charset="0"/>
                <a:cs typeface="Times New Roman" panose="02020603050405020304" pitchFamily="18" charset="0"/>
              </a:rPr>
              <a:t>Математика (завдання рівня стандарту)</a:t>
            </a:r>
            <a:endParaRPr lang="uk-UA" sz="2400" b="1" dirty="0">
              <a:solidFill>
                <a:srgbClr val="C00000"/>
              </a:solidFill>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998" y="2696866"/>
            <a:ext cx="4328159" cy="4051488"/>
          </a:xfrm>
          <a:prstGeom prst="rect">
            <a:avLst/>
          </a:prstGeom>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60528" y="2696866"/>
            <a:ext cx="4545100" cy="4051488"/>
          </a:xfrm>
          <a:prstGeom prst="rect">
            <a:avLst/>
          </a:prstGeom>
        </p:spPr>
      </p:pic>
    </p:spTree>
    <p:extLst>
      <p:ext uri="{BB962C8B-B14F-4D97-AF65-F5344CB8AC3E}">
        <p14:creationId xmlns:p14="http://schemas.microsoft.com/office/powerpoint/2010/main" val="28444195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21771" y="219799"/>
            <a:ext cx="1494414" cy="903838"/>
          </a:xfrm>
          <a:prstGeom prst="rect">
            <a:avLst/>
          </a:prstGeom>
        </p:spPr>
      </p:pic>
      <p:sp>
        <p:nvSpPr>
          <p:cNvPr id="9" name="Заголовок 1"/>
          <p:cNvSpPr txBox="1">
            <a:spLocks/>
          </p:cNvSpPr>
          <p:nvPr/>
        </p:nvSpPr>
        <p:spPr>
          <a:xfrm>
            <a:off x="1706190" y="1061050"/>
            <a:ext cx="6019800" cy="761999"/>
          </a:xfrm>
          <a:prstGeom prst="rect">
            <a:avLst/>
          </a:prstGeom>
          <a:effectLst/>
        </p:spPr>
        <p:txBody>
          <a:bodyPr vert="horz" lIns="91440" tIns="45720" rIns="91440" bIns="45720" rtlCol="0" anchor="ctr">
            <a:no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uk-UA" sz="2400" b="1" dirty="0" smtClean="0">
                <a:solidFill>
                  <a:srgbClr val="002060"/>
                </a:solidFill>
                <a:latin typeface="Times New Roman" panose="02020603050405020304" pitchFamily="18" charset="0"/>
                <a:cs typeface="Times New Roman" panose="02020603050405020304" pitchFamily="18" charset="0"/>
              </a:rPr>
              <a:t>Структура сертифікаційних робіт</a:t>
            </a:r>
            <a:endParaRPr lang="uk-UA" sz="2400" b="1" dirty="0">
              <a:solidFill>
                <a:srgbClr val="002060"/>
              </a:solidFill>
              <a:latin typeface="Times New Roman" panose="02020603050405020304" pitchFamily="18" charset="0"/>
              <a:cs typeface="Times New Roman" panose="02020603050405020304" pitchFamily="18" charset="0"/>
            </a:endParaRPr>
          </a:p>
        </p:txBody>
      </p:sp>
      <p:sp>
        <p:nvSpPr>
          <p:cNvPr id="10" name="Прямокутник 9"/>
          <p:cNvSpPr/>
          <p:nvPr/>
        </p:nvSpPr>
        <p:spPr>
          <a:xfrm>
            <a:off x="2224078" y="2713631"/>
            <a:ext cx="5091122" cy="5912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b="1" dirty="0">
              <a:solidFill>
                <a:srgbClr val="C00000"/>
              </a:solidFill>
              <a:latin typeface="Times New Roman" panose="02020603050405020304" pitchFamily="18" charset="0"/>
              <a:cs typeface="Times New Roman" panose="02020603050405020304" pitchFamily="18" charset="0"/>
            </a:endParaRPr>
          </a:p>
        </p:txBody>
      </p:sp>
      <p:sp>
        <p:nvSpPr>
          <p:cNvPr id="11" name="Прямокутник 10"/>
          <p:cNvSpPr/>
          <p:nvPr/>
        </p:nvSpPr>
        <p:spPr>
          <a:xfrm>
            <a:off x="2344094" y="2051846"/>
            <a:ext cx="5410200" cy="5912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uk-UA" b="1" dirty="0">
              <a:solidFill>
                <a:srgbClr val="C00000"/>
              </a:solidFill>
              <a:latin typeface="Times New Roman" panose="02020603050405020304" pitchFamily="18" charset="0"/>
              <a:cs typeface="Times New Roman" panose="02020603050405020304" pitchFamily="18" charset="0"/>
            </a:endParaRPr>
          </a:p>
        </p:txBody>
      </p:sp>
      <p:sp>
        <p:nvSpPr>
          <p:cNvPr id="13" name="Прямокутник 12"/>
          <p:cNvSpPr/>
          <p:nvPr/>
        </p:nvSpPr>
        <p:spPr>
          <a:xfrm>
            <a:off x="1905000" y="297472"/>
            <a:ext cx="5849293" cy="830997"/>
          </a:xfrm>
          <a:prstGeom prst="rect">
            <a:avLst/>
          </a:prstGeom>
        </p:spPr>
        <p:txBody>
          <a:bodyPr wrap="square">
            <a:spAutoFit/>
          </a:bodyPr>
          <a:lstStyle/>
          <a:p>
            <a:pPr algn="ctr"/>
            <a:r>
              <a:rPr lang="uk-UA" sz="2400" b="1" dirty="0" smtClean="0">
                <a:solidFill>
                  <a:srgbClr val="C00000"/>
                </a:solidFill>
                <a:latin typeface="Times New Roman" panose="02020603050405020304" pitchFamily="18" charset="0"/>
                <a:cs typeface="Times New Roman" panose="02020603050405020304" pitchFamily="18" charset="0"/>
              </a:rPr>
              <a:t>Математика. </a:t>
            </a:r>
          </a:p>
          <a:p>
            <a:pPr algn="ctr"/>
            <a:r>
              <a:rPr lang="uk-UA" sz="2400" b="1" dirty="0" smtClean="0">
                <a:solidFill>
                  <a:srgbClr val="C00000"/>
                </a:solidFill>
                <a:latin typeface="Times New Roman" panose="02020603050405020304" pitchFamily="18" charset="0"/>
                <a:cs typeface="Times New Roman" panose="02020603050405020304" pitchFamily="18" charset="0"/>
              </a:rPr>
              <a:t>Особливості ДПА</a:t>
            </a:r>
            <a:r>
              <a:rPr lang="en-US" sz="2400" b="1" dirty="0" smtClean="0">
                <a:solidFill>
                  <a:srgbClr val="C00000"/>
                </a:solidFill>
                <a:latin typeface="Times New Roman" panose="02020603050405020304" pitchFamily="18" charset="0"/>
                <a:cs typeface="Times New Roman" panose="02020603050405020304" pitchFamily="18" charset="0"/>
              </a:rPr>
              <a:t>/</a:t>
            </a:r>
            <a:r>
              <a:rPr lang="uk-UA" sz="2400" b="1" dirty="0" smtClean="0">
                <a:solidFill>
                  <a:srgbClr val="C00000"/>
                </a:solidFill>
                <a:latin typeface="Times New Roman" panose="02020603050405020304" pitchFamily="18" charset="0"/>
                <a:cs typeface="Times New Roman" panose="02020603050405020304" pitchFamily="18" charset="0"/>
              </a:rPr>
              <a:t>ЗНО-2022</a:t>
            </a:r>
            <a:endParaRPr lang="uk-UA" sz="2400" b="1" dirty="0">
              <a:solidFill>
                <a:srgbClr val="C00000"/>
              </a:solidFill>
            </a:endParaRPr>
          </a:p>
        </p:txBody>
      </p:sp>
      <p:pic>
        <p:nvPicPr>
          <p:cNvPr id="18" name="Рисунок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771" y="2767779"/>
            <a:ext cx="5031579" cy="4053209"/>
          </a:xfrm>
          <a:prstGeom prst="rect">
            <a:avLst/>
          </a:prstGeom>
        </p:spPr>
      </p:pic>
      <p:pic>
        <p:nvPicPr>
          <p:cNvPr id="19" name="Рисунок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81600" y="1831510"/>
            <a:ext cx="3826805" cy="5013427"/>
          </a:xfrm>
          <a:prstGeom prst="rect">
            <a:avLst/>
          </a:prstGeom>
        </p:spPr>
      </p:pic>
      <p:sp>
        <p:nvSpPr>
          <p:cNvPr id="20" name="TextBox 19"/>
          <p:cNvSpPr txBox="1"/>
          <p:nvPr/>
        </p:nvSpPr>
        <p:spPr>
          <a:xfrm>
            <a:off x="1162327" y="1933217"/>
            <a:ext cx="2600520" cy="584775"/>
          </a:xfrm>
          <a:prstGeom prst="rect">
            <a:avLst/>
          </a:prstGeom>
          <a:noFill/>
        </p:spPr>
        <p:txBody>
          <a:bodyPr wrap="none" rtlCol="0">
            <a:spAutoFit/>
          </a:bodyPr>
          <a:lstStyle/>
          <a:p>
            <a:r>
              <a:rPr lang="uk-UA" sz="3200" b="1" dirty="0" smtClean="0">
                <a:solidFill>
                  <a:srgbClr val="C00000"/>
                </a:solidFill>
                <a:latin typeface="Times New Roman" panose="02020603050405020304" pitchFamily="18" charset="0"/>
                <a:cs typeface="Times New Roman" panose="02020603050405020304" pitchFamily="18" charset="0"/>
              </a:rPr>
              <a:t>Математика </a:t>
            </a:r>
            <a:endParaRPr lang="uk-UA" sz="3200" b="1"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2751489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39999" y="254610"/>
            <a:ext cx="1494414" cy="903838"/>
          </a:xfrm>
          <a:prstGeom prst="rect">
            <a:avLst/>
          </a:prstGeom>
        </p:spPr>
      </p:pic>
      <p:pic>
        <p:nvPicPr>
          <p:cNvPr id="8" name="Рисунок 7" descr="Фрагмент екрана"/>
          <p:cNvPicPr>
            <a:picLocks noChangeAspect="1"/>
          </p:cNvPicPr>
          <p:nvPr/>
        </p:nvPicPr>
        <p:blipFill rotWithShape="1">
          <a:blip r:embed="rId3">
            <a:extLst>
              <a:ext uri="{28A0092B-C50C-407E-A947-70E740481C1C}">
                <a14:useLocalDpi xmlns:a14="http://schemas.microsoft.com/office/drawing/2010/main" val="0"/>
              </a:ext>
            </a:extLst>
          </a:blip>
          <a:srcRect l="1859"/>
          <a:stretch/>
        </p:blipFill>
        <p:spPr>
          <a:xfrm>
            <a:off x="3200399" y="1923329"/>
            <a:ext cx="2916549" cy="4552863"/>
          </a:xfrm>
          <a:prstGeom prst="rect">
            <a:avLst/>
          </a:prstGeom>
        </p:spPr>
      </p:pic>
      <p:pic>
        <p:nvPicPr>
          <p:cNvPr id="9" name="Рисунок 8" descr="Фрагмент екрана"/>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24628" y="1903940"/>
            <a:ext cx="2858370" cy="4537319"/>
          </a:xfrm>
          <a:prstGeom prst="rect">
            <a:avLst/>
          </a:prstGeom>
        </p:spPr>
      </p:pic>
      <p:sp>
        <p:nvSpPr>
          <p:cNvPr id="10" name="Прямокутник 9"/>
          <p:cNvSpPr/>
          <p:nvPr/>
        </p:nvSpPr>
        <p:spPr>
          <a:xfrm>
            <a:off x="1752599" y="1178345"/>
            <a:ext cx="5638801"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rgbClr val="002060"/>
                </a:solidFill>
                <a:latin typeface="Times New Roman" panose="02020603050405020304" pitchFamily="18" charset="0"/>
                <a:cs typeface="Times New Roman" panose="02020603050405020304" pitchFamily="18" charset="0"/>
              </a:rPr>
              <a:t>Довідкові матеріали</a:t>
            </a:r>
            <a:endParaRPr lang="uk-UA" sz="2400" b="1" dirty="0">
              <a:solidFill>
                <a:srgbClr val="002060"/>
              </a:solidFill>
              <a:latin typeface="Times New Roman" panose="02020603050405020304" pitchFamily="18" charset="0"/>
              <a:cs typeface="Times New Roman" panose="02020603050405020304" pitchFamily="18" charset="0"/>
            </a:endParaRPr>
          </a:p>
        </p:txBody>
      </p:sp>
      <p:pic>
        <p:nvPicPr>
          <p:cNvPr id="11" name="Рисунок 10" descr="Фрагмент екрана"/>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606" y="1895026"/>
            <a:ext cx="3006113" cy="4537319"/>
          </a:xfrm>
          <a:prstGeom prst="rect">
            <a:avLst/>
          </a:prstGeom>
        </p:spPr>
      </p:pic>
      <p:sp>
        <p:nvSpPr>
          <p:cNvPr id="12" name="Прямокутник 11"/>
          <p:cNvSpPr/>
          <p:nvPr/>
        </p:nvSpPr>
        <p:spPr>
          <a:xfrm>
            <a:off x="2448717" y="252825"/>
            <a:ext cx="4094198" cy="830997"/>
          </a:xfrm>
          <a:prstGeom prst="rect">
            <a:avLst/>
          </a:prstGeom>
        </p:spPr>
        <p:txBody>
          <a:bodyPr wrap="none">
            <a:spAutoFit/>
          </a:bodyPr>
          <a:lstStyle/>
          <a:p>
            <a:pPr algn="ctr"/>
            <a:r>
              <a:rPr lang="uk-UA" sz="2400" b="1" dirty="0" smtClean="0">
                <a:solidFill>
                  <a:srgbClr val="C00000"/>
                </a:solidFill>
                <a:latin typeface="Times New Roman" panose="02020603050405020304" pitchFamily="18" charset="0"/>
                <a:cs typeface="Times New Roman" panose="02020603050405020304" pitchFamily="18" charset="0"/>
              </a:rPr>
              <a:t>Математика. </a:t>
            </a:r>
          </a:p>
          <a:p>
            <a:pPr algn="ctr"/>
            <a:r>
              <a:rPr lang="uk-UA" sz="2400" b="1" dirty="0" smtClean="0">
                <a:solidFill>
                  <a:srgbClr val="C00000"/>
                </a:solidFill>
                <a:latin typeface="Times New Roman" panose="02020603050405020304" pitchFamily="18" charset="0"/>
                <a:cs typeface="Times New Roman" panose="02020603050405020304" pitchFamily="18" charset="0"/>
              </a:rPr>
              <a:t>Особливості ДПА</a:t>
            </a:r>
            <a:r>
              <a:rPr lang="en-US" sz="2400" b="1" dirty="0" smtClean="0">
                <a:solidFill>
                  <a:srgbClr val="C00000"/>
                </a:solidFill>
                <a:latin typeface="Times New Roman" panose="02020603050405020304" pitchFamily="18" charset="0"/>
                <a:cs typeface="Times New Roman" panose="02020603050405020304" pitchFamily="18" charset="0"/>
              </a:rPr>
              <a:t>/</a:t>
            </a:r>
            <a:r>
              <a:rPr lang="uk-UA" sz="2400" b="1" dirty="0" smtClean="0">
                <a:solidFill>
                  <a:srgbClr val="C00000"/>
                </a:solidFill>
                <a:latin typeface="Times New Roman" panose="02020603050405020304" pitchFamily="18" charset="0"/>
                <a:cs typeface="Times New Roman" panose="02020603050405020304" pitchFamily="18" charset="0"/>
              </a:rPr>
              <a:t>ЗНО-2022</a:t>
            </a:r>
            <a:endParaRPr lang="uk-UA" sz="2400" b="1" dirty="0">
              <a:solidFill>
                <a:srgbClr val="C00000"/>
              </a:solidFill>
            </a:endParaRPr>
          </a:p>
        </p:txBody>
      </p:sp>
    </p:spTree>
    <p:extLst>
      <p:ext uri="{BB962C8B-B14F-4D97-AF65-F5344CB8AC3E}">
        <p14:creationId xmlns:p14="http://schemas.microsoft.com/office/powerpoint/2010/main" val="13937265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Рисунок 55"/>
          <p:cNvPicPr>
            <a:picLocks noChangeAspect="1"/>
          </p:cNvPicPr>
          <p:nvPr/>
        </p:nvPicPr>
        <p:blipFill>
          <a:blip r:embed="rId2"/>
          <a:stretch>
            <a:fillRect/>
          </a:stretch>
        </p:blipFill>
        <p:spPr>
          <a:xfrm>
            <a:off x="76200" y="304800"/>
            <a:ext cx="1486439" cy="929479"/>
          </a:xfrm>
          <a:prstGeom prst="rect">
            <a:avLst/>
          </a:prstGeom>
        </p:spPr>
      </p:pic>
      <p:sp>
        <p:nvSpPr>
          <p:cNvPr id="3" name="TextBox 2"/>
          <p:cNvSpPr txBox="1"/>
          <p:nvPr/>
        </p:nvSpPr>
        <p:spPr>
          <a:xfrm>
            <a:off x="2290517" y="2328139"/>
            <a:ext cx="4695943" cy="1200329"/>
          </a:xfrm>
          <a:prstGeom prst="rect">
            <a:avLst/>
          </a:prstGeom>
          <a:noFill/>
          <a:ln>
            <a:noFill/>
          </a:ln>
        </p:spPr>
        <p:txBody>
          <a:bodyPr wrap="square" rtlCol="0">
            <a:spAutoFit/>
          </a:bodyPr>
          <a:lstStyle/>
          <a:p>
            <a:pPr algn="ctr">
              <a:buClr>
                <a:srgbClr val="C00000"/>
              </a:buClr>
              <a:defRPr/>
            </a:pPr>
            <a:r>
              <a:rPr lang="uk-UA" altLang="ru-RU" sz="3600" b="1" kern="0"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Основна сесія  </a:t>
            </a:r>
          </a:p>
          <a:p>
            <a:pPr algn="ctr">
              <a:buClr>
                <a:srgbClr val="C00000"/>
              </a:buClr>
              <a:defRPr/>
            </a:pPr>
            <a:r>
              <a:rPr lang="uk-UA" altLang="ru-RU" sz="3600" kern="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uk-UA" altLang="ru-RU" sz="3600" b="1" kern="0" dirty="0" smtClean="0">
                <a:solidFill>
                  <a:schemeClr val="accent4">
                    <a:lumMod val="75000"/>
                  </a:schemeClr>
                </a:solidFill>
                <a:latin typeface="Times New Roman" panose="02020603050405020304" pitchFamily="18" charset="0"/>
                <a:cs typeface="Times New Roman" panose="02020603050405020304" pitchFamily="18" charset="0"/>
              </a:rPr>
              <a:t>23.05 -17.06.2022</a:t>
            </a:r>
            <a:endParaRPr lang="uk-UA" altLang="ru-RU" sz="3600" b="1" kern="0" dirty="0">
              <a:solidFill>
                <a:schemeClr val="accent4">
                  <a:lumMod val="75000"/>
                </a:schemeClr>
              </a:solidFill>
              <a:latin typeface="Times New Roman" panose="02020603050405020304" pitchFamily="18" charset="0"/>
              <a:cs typeface="Times New Roman" panose="02020603050405020304" pitchFamily="18" charset="0"/>
            </a:endParaRPr>
          </a:p>
        </p:txBody>
      </p:sp>
      <p:sp>
        <p:nvSpPr>
          <p:cNvPr id="9" name="TextBox 8"/>
          <p:cNvSpPr txBox="1"/>
          <p:nvPr/>
        </p:nvSpPr>
        <p:spPr>
          <a:xfrm>
            <a:off x="2200943" y="4191000"/>
            <a:ext cx="4875090" cy="1200329"/>
          </a:xfrm>
          <a:prstGeom prst="rect">
            <a:avLst/>
          </a:prstGeom>
          <a:noFill/>
          <a:ln>
            <a:noFill/>
          </a:ln>
        </p:spPr>
        <p:txBody>
          <a:bodyPr wrap="square" rtlCol="0">
            <a:spAutoFit/>
          </a:bodyPr>
          <a:lstStyle/>
          <a:p>
            <a:pPr algn="ctr">
              <a:buClr>
                <a:srgbClr val="C00000"/>
              </a:buClr>
              <a:defRPr/>
            </a:pPr>
            <a:r>
              <a:rPr lang="uk-UA" altLang="ru-RU" sz="3600" b="1" kern="0"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Додаткова сесія </a:t>
            </a:r>
          </a:p>
          <a:p>
            <a:pPr algn="ctr">
              <a:buClr>
                <a:srgbClr val="C00000"/>
              </a:buClr>
              <a:defRPr/>
            </a:pPr>
            <a:r>
              <a:rPr lang="uk-UA" altLang="ru-RU" sz="3600" b="1" kern="0" dirty="0" smtClean="0">
                <a:solidFill>
                  <a:schemeClr val="accent4">
                    <a:lumMod val="75000"/>
                  </a:schemeClr>
                </a:solidFill>
                <a:latin typeface="Times New Roman" panose="02020603050405020304" pitchFamily="18" charset="0"/>
                <a:cs typeface="Times New Roman" panose="02020603050405020304" pitchFamily="18" charset="0"/>
              </a:rPr>
              <a:t>23.06 -15.07.2022</a:t>
            </a:r>
            <a:endParaRPr lang="uk-UA" altLang="ru-RU" sz="3600" b="1" kern="0" dirty="0">
              <a:solidFill>
                <a:schemeClr val="accent4">
                  <a:lumMod val="75000"/>
                </a:schemeClr>
              </a:solidFill>
              <a:latin typeface="Times New Roman" panose="02020603050405020304" pitchFamily="18" charset="0"/>
              <a:cs typeface="Times New Roman" panose="02020603050405020304" pitchFamily="18" charset="0"/>
            </a:endParaRPr>
          </a:p>
        </p:txBody>
      </p:sp>
      <p:pic>
        <p:nvPicPr>
          <p:cNvPr id="1026" name="Picture 2" descr="Серебряный ход кисти яркого блеска или абстрактный мазок лиманды с  текстурой Smudge на белой предпосылке Изолированное блестящее Стоковое  Изображение - изображение насчитывающей наконечников, творческо: 105332803"/>
          <p:cNvPicPr>
            <a:picLocks noChangeAspect="1" noChangeArrowheads="1"/>
          </p:cNvPicPr>
          <p:nvPr/>
        </p:nvPicPr>
        <p:blipFill>
          <a:blip r:embed="rId3">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330139">
            <a:off x="2638562" y="-441428"/>
            <a:ext cx="5794314" cy="2864057"/>
          </a:xfrm>
          <a:prstGeom prst="rect">
            <a:avLst/>
          </a:prstGeom>
          <a:noFill/>
          <a:extLst>
            <a:ext uri="{909E8E84-426E-40DD-AFC4-6F175D3DCCD1}">
              <a14:hiddenFill xmlns:a14="http://schemas.microsoft.com/office/drawing/2010/main">
                <a:solidFill>
                  <a:srgbClr val="FFFFFF"/>
                </a:solidFill>
              </a14:hiddenFill>
            </a:ext>
          </a:extLst>
        </p:spPr>
      </p:pic>
      <p:sp>
        <p:nvSpPr>
          <p:cNvPr id="5" name="Заголовок 4"/>
          <p:cNvSpPr>
            <a:spLocks noGrp="1"/>
          </p:cNvSpPr>
          <p:nvPr>
            <p:ph type="title"/>
          </p:nvPr>
        </p:nvSpPr>
        <p:spPr>
          <a:xfrm>
            <a:off x="3124200" y="533401"/>
            <a:ext cx="3664216" cy="914399"/>
          </a:xfrm>
        </p:spPr>
        <p:txBody>
          <a:bodyPr/>
          <a:lstStyle/>
          <a:p>
            <a:pPr algn="ctr"/>
            <a:r>
              <a:rPr lang="ru-RU" dirty="0" smtClean="0">
                <a:solidFill>
                  <a:srgbClr val="C00000"/>
                </a:solidFill>
                <a:latin typeface="Times New Roman" panose="02020603050405020304" pitchFamily="18" charset="0"/>
                <a:cs typeface="Times New Roman" panose="02020603050405020304" pitchFamily="18" charset="0"/>
              </a:rPr>
              <a:t>ЗНО-2022</a:t>
            </a:r>
            <a:endParaRPr lang="uk-UA"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8091538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23950" y="242026"/>
            <a:ext cx="1494414" cy="903838"/>
          </a:xfrm>
          <a:prstGeom prst="rect">
            <a:avLst/>
          </a:prstGeom>
        </p:spPr>
      </p:pic>
      <p:sp>
        <p:nvSpPr>
          <p:cNvPr id="9" name="Округлений прямокутник 8"/>
          <p:cNvSpPr/>
          <p:nvPr/>
        </p:nvSpPr>
        <p:spPr>
          <a:xfrm>
            <a:off x="23950" y="1524000"/>
            <a:ext cx="4680906" cy="1052533"/>
          </a:xfrm>
          <a:prstGeom prst="roundRect">
            <a:avLst/>
          </a:prstGeom>
          <a:solidFill>
            <a:schemeClr val="tx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rgbClr val="002060"/>
                </a:solidFill>
                <a:latin typeface="Times New Roman" panose="02020603050405020304" pitchFamily="18" charset="0"/>
                <a:cs typeface="Times New Roman" panose="02020603050405020304" pitchFamily="18" charset="0"/>
              </a:rPr>
              <a:t>Зм</a:t>
            </a:r>
            <a:r>
              <a:rPr lang="uk-UA" sz="1400" b="1" dirty="0" smtClean="0">
                <a:solidFill>
                  <a:srgbClr val="002060"/>
                </a:solidFill>
                <a:latin typeface="Times New Roman" panose="02020603050405020304" pitchFamily="18" charset="0"/>
                <a:cs typeface="Times New Roman" panose="02020603050405020304" pitchFamily="18" charset="0"/>
              </a:rPr>
              <a:t>іст сертифікаційної роботи визначатиметься новою ПРОГРАМОЮ ЗНО з математики, затвердженою Міністерством освіти і науки України</a:t>
            </a:r>
          </a:p>
          <a:p>
            <a:pPr algn="ctr"/>
            <a:r>
              <a:rPr lang="uk-UA" sz="1400" b="1" dirty="0">
                <a:solidFill>
                  <a:srgbClr val="002060"/>
                </a:solidFill>
                <a:latin typeface="Times New Roman" panose="02020603050405020304" pitchFamily="18" charset="0"/>
                <a:cs typeface="Times New Roman" panose="02020603050405020304" pitchFamily="18" charset="0"/>
              </a:rPr>
              <a:t> </a:t>
            </a:r>
            <a:r>
              <a:rPr lang="uk-UA" sz="1400" b="1" dirty="0" smtClean="0">
                <a:solidFill>
                  <a:srgbClr val="002060"/>
                </a:solidFill>
                <a:latin typeface="Times New Roman" panose="02020603050405020304" pitchFamily="18" charset="0"/>
                <a:cs typeface="Times New Roman" panose="02020603050405020304" pitchFamily="18" charset="0"/>
              </a:rPr>
              <a:t>від 14.12.2019 № 1513</a:t>
            </a:r>
            <a:endParaRPr lang="uk-UA" sz="1400" b="1" dirty="0">
              <a:solidFill>
                <a:srgbClr val="002060"/>
              </a:solidFill>
              <a:latin typeface="Times New Roman" panose="02020603050405020304" pitchFamily="18" charset="0"/>
              <a:cs typeface="Times New Roman" panose="02020603050405020304" pitchFamily="18" charset="0"/>
            </a:endParaRPr>
          </a:p>
        </p:txBody>
      </p:sp>
      <p:pic>
        <p:nvPicPr>
          <p:cNvPr id="11" name="Рисунок 10" descr="Фрагмент екрана"/>
          <p:cNvPicPr>
            <a:picLocks noChangeAspect="1"/>
          </p:cNvPicPr>
          <p:nvPr/>
        </p:nvPicPr>
        <p:blipFill rotWithShape="1">
          <a:blip r:embed="rId3">
            <a:extLst>
              <a:ext uri="{28A0092B-C50C-407E-A947-70E740481C1C}">
                <a14:useLocalDpi xmlns:a14="http://schemas.microsoft.com/office/drawing/2010/main" val="0"/>
              </a:ext>
            </a:extLst>
          </a:blip>
          <a:srcRect r="-46" b="-49"/>
          <a:stretch/>
        </p:blipFill>
        <p:spPr>
          <a:xfrm>
            <a:off x="23950" y="2603974"/>
            <a:ext cx="4680906" cy="1392109"/>
          </a:xfrm>
          <a:prstGeom prst="rect">
            <a:avLst/>
          </a:prstGeom>
          <a:ln>
            <a:solidFill>
              <a:schemeClr val="accent6">
                <a:lumMod val="40000"/>
                <a:lumOff val="60000"/>
              </a:schemeClr>
            </a:solidFill>
          </a:ln>
        </p:spPr>
      </p:pic>
      <p:sp>
        <p:nvSpPr>
          <p:cNvPr id="12" name="Округлений прямокутник 11"/>
          <p:cNvSpPr/>
          <p:nvPr/>
        </p:nvSpPr>
        <p:spPr>
          <a:xfrm>
            <a:off x="4876801" y="1524001"/>
            <a:ext cx="4231008" cy="1676400"/>
          </a:xfrm>
          <a:prstGeom prst="roundRect">
            <a:avLst/>
          </a:prstGeom>
          <a:solidFill>
            <a:schemeClr val="tx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rgbClr val="002060"/>
                </a:solidFill>
                <a:latin typeface="Times New Roman" panose="02020603050405020304" pitchFamily="18" charset="0"/>
                <a:cs typeface="Times New Roman" panose="02020603050405020304" pitchFamily="18" charset="0"/>
              </a:rPr>
              <a:t>Умовами прийому на навчання для здобуття вищої освіти в 2022 році визначено перелік конкурсних предметів ЗНО</a:t>
            </a:r>
            <a:endParaRPr lang="uk-UA" sz="1600" b="1" dirty="0">
              <a:solidFill>
                <a:srgbClr val="002060"/>
              </a:solidFill>
              <a:latin typeface="Times New Roman" panose="02020603050405020304" pitchFamily="18" charset="0"/>
              <a:cs typeface="Times New Roman" panose="02020603050405020304" pitchFamily="18" charset="0"/>
            </a:endParaRPr>
          </a:p>
        </p:txBody>
      </p:sp>
      <p:pic>
        <p:nvPicPr>
          <p:cNvPr id="14" name="Рисунок 13" descr="Фрагмент екрана"/>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950" y="4023524"/>
            <a:ext cx="4680906" cy="2619283"/>
          </a:xfrm>
          <a:prstGeom prst="rect">
            <a:avLst/>
          </a:prstGeom>
          <a:ln>
            <a:solidFill>
              <a:schemeClr val="tx1">
                <a:lumMod val="50000"/>
                <a:lumOff val="50000"/>
              </a:schemeClr>
            </a:solidFill>
          </a:ln>
        </p:spPr>
      </p:pic>
      <p:sp>
        <p:nvSpPr>
          <p:cNvPr id="15" name="Овал 14"/>
          <p:cNvSpPr/>
          <p:nvPr/>
        </p:nvSpPr>
        <p:spPr>
          <a:xfrm>
            <a:off x="685800" y="4463940"/>
            <a:ext cx="990600" cy="641459"/>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p>
        </p:txBody>
      </p:sp>
      <p:sp>
        <p:nvSpPr>
          <p:cNvPr id="16" name="Овал 15"/>
          <p:cNvSpPr/>
          <p:nvPr/>
        </p:nvSpPr>
        <p:spPr>
          <a:xfrm>
            <a:off x="1762371" y="4463942"/>
            <a:ext cx="980830" cy="641458"/>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p>
        </p:txBody>
      </p:sp>
      <p:pic>
        <p:nvPicPr>
          <p:cNvPr id="2" name="Рисунок 1" descr="Фрагмент екрана"/>
          <p:cNvPicPr>
            <a:picLocks noChangeAspect="1"/>
          </p:cNvPicPr>
          <p:nvPr/>
        </p:nvPicPr>
        <p:blipFill rotWithShape="1">
          <a:blip r:embed="rId5">
            <a:extLst>
              <a:ext uri="{28A0092B-C50C-407E-A947-70E740481C1C}">
                <a14:useLocalDpi xmlns:a14="http://schemas.microsoft.com/office/drawing/2010/main" val="0"/>
              </a:ext>
            </a:extLst>
          </a:blip>
          <a:srcRect r="-46" b="-95"/>
          <a:stretch/>
        </p:blipFill>
        <p:spPr>
          <a:xfrm>
            <a:off x="4905104" y="3323977"/>
            <a:ext cx="4202705" cy="3318830"/>
          </a:xfrm>
          <a:prstGeom prst="rect">
            <a:avLst/>
          </a:prstGeom>
          <a:ln>
            <a:solidFill>
              <a:schemeClr val="tx1">
                <a:lumMod val="50000"/>
                <a:lumOff val="50000"/>
              </a:schemeClr>
            </a:solidFill>
          </a:ln>
        </p:spPr>
      </p:pic>
      <p:sp>
        <p:nvSpPr>
          <p:cNvPr id="13" name="Прямокутник 12"/>
          <p:cNvSpPr/>
          <p:nvPr/>
        </p:nvSpPr>
        <p:spPr>
          <a:xfrm>
            <a:off x="2005307" y="266889"/>
            <a:ext cx="5005093" cy="830997"/>
          </a:xfrm>
          <a:prstGeom prst="rect">
            <a:avLst/>
          </a:prstGeom>
        </p:spPr>
        <p:txBody>
          <a:bodyPr wrap="square">
            <a:spAutoFit/>
          </a:bodyPr>
          <a:lstStyle/>
          <a:p>
            <a:pPr algn="ctr"/>
            <a:r>
              <a:rPr lang="uk-UA" sz="2400" b="1" dirty="0" smtClean="0">
                <a:solidFill>
                  <a:srgbClr val="C00000"/>
                </a:solidFill>
                <a:latin typeface="Times New Roman" panose="02020603050405020304" pitchFamily="18" charset="0"/>
                <a:cs typeface="Times New Roman" panose="02020603050405020304" pitchFamily="18" charset="0"/>
              </a:rPr>
              <a:t>Математика. </a:t>
            </a:r>
          </a:p>
          <a:p>
            <a:pPr algn="ctr"/>
            <a:r>
              <a:rPr lang="uk-UA" sz="2400" b="1" dirty="0" smtClean="0">
                <a:solidFill>
                  <a:srgbClr val="C00000"/>
                </a:solidFill>
                <a:latin typeface="Times New Roman" panose="02020603050405020304" pitchFamily="18" charset="0"/>
                <a:cs typeface="Times New Roman" panose="02020603050405020304" pitchFamily="18" charset="0"/>
              </a:rPr>
              <a:t>Особливості ДПА</a:t>
            </a:r>
            <a:r>
              <a:rPr lang="en-US" sz="2400" b="1" dirty="0" smtClean="0">
                <a:solidFill>
                  <a:srgbClr val="C00000"/>
                </a:solidFill>
                <a:latin typeface="Times New Roman" panose="02020603050405020304" pitchFamily="18" charset="0"/>
                <a:cs typeface="Times New Roman" panose="02020603050405020304" pitchFamily="18" charset="0"/>
              </a:rPr>
              <a:t>/</a:t>
            </a:r>
            <a:r>
              <a:rPr lang="uk-UA" sz="2400" b="1" dirty="0" smtClean="0">
                <a:solidFill>
                  <a:srgbClr val="C00000"/>
                </a:solidFill>
                <a:latin typeface="Times New Roman" panose="02020603050405020304" pitchFamily="18" charset="0"/>
                <a:cs typeface="Times New Roman" panose="02020603050405020304" pitchFamily="18" charset="0"/>
              </a:rPr>
              <a:t>ЗНО-2022</a:t>
            </a:r>
            <a:endParaRPr lang="uk-UA" sz="2400" b="1" dirty="0">
              <a:solidFill>
                <a:srgbClr val="C00000"/>
              </a:solidFill>
            </a:endParaRPr>
          </a:p>
        </p:txBody>
      </p:sp>
    </p:spTree>
    <p:extLst>
      <p:ext uri="{BB962C8B-B14F-4D97-AF65-F5344CB8AC3E}">
        <p14:creationId xmlns:p14="http://schemas.microsoft.com/office/powerpoint/2010/main" val="25799324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77189" y="304800"/>
            <a:ext cx="1278990" cy="746154"/>
          </a:xfrm>
          <a:prstGeom prst="rect">
            <a:avLst/>
          </a:prstGeom>
        </p:spPr>
      </p:pic>
      <p:graphicFrame>
        <p:nvGraphicFramePr>
          <p:cNvPr id="9" name="Таблиця 8"/>
          <p:cNvGraphicFramePr>
            <a:graphicFrameLocks noGrp="1"/>
          </p:cNvGraphicFramePr>
          <p:nvPr>
            <p:extLst>
              <p:ext uri="{D42A27DB-BD31-4B8C-83A1-F6EECF244321}">
                <p14:modId xmlns:p14="http://schemas.microsoft.com/office/powerpoint/2010/main" val="1016461413"/>
              </p:ext>
            </p:extLst>
          </p:nvPr>
        </p:nvGraphicFramePr>
        <p:xfrm>
          <a:off x="228600" y="1996066"/>
          <a:ext cx="8610601" cy="4252284"/>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val="1704411227"/>
                    </a:ext>
                  </a:extLst>
                </a:gridCol>
                <a:gridCol w="1828800">
                  <a:extLst>
                    <a:ext uri="{9D8B030D-6E8A-4147-A177-3AD203B41FA5}">
                      <a16:colId xmlns:a16="http://schemas.microsoft.com/office/drawing/2014/main" val="3976603877"/>
                    </a:ext>
                  </a:extLst>
                </a:gridCol>
                <a:gridCol w="1524000">
                  <a:extLst>
                    <a:ext uri="{9D8B030D-6E8A-4147-A177-3AD203B41FA5}">
                      <a16:colId xmlns:a16="http://schemas.microsoft.com/office/drawing/2014/main" val="3885253968"/>
                    </a:ext>
                  </a:extLst>
                </a:gridCol>
                <a:gridCol w="1702882">
                  <a:extLst>
                    <a:ext uri="{9D8B030D-6E8A-4147-A177-3AD203B41FA5}">
                      <a16:colId xmlns:a16="http://schemas.microsoft.com/office/drawing/2014/main" val="1777389822"/>
                    </a:ext>
                  </a:extLst>
                </a:gridCol>
                <a:gridCol w="1497519">
                  <a:extLst>
                    <a:ext uri="{9D8B030D-6E8A-4147-A177-3AD203B41FA5}">
                      <a16:colId xmlns:a16="http://schemas.microsoft.com/office/drawing/2014/main" val="4255738509"/>
                    </a:ext>
                  </a:extLst>
                </a:gridCol>
              </a:tblGrid>
              <a:tr h="925807">
                <a:tc rowSpan="2">
                  <a:txBody>
                    <a:bodyPr/>
                    <a:lstStyle/>
                    <a:p>
                      <a:endParaRPr lang="uk-UA" sz="1800" dirty="0">
                        <a:latin typeface="Times New Roman" panose="02020603050405020304" pitchFamily="18" charset="0"/>
                        <a:cs typeface="Times New Roman" panose="02020603050405020304" pitchFamily="18" charset="0"/>
                      </a:endParaRPr>
                    </a:p>
                  </a:txBody>
                  <a:tcPr/>
                </a:tc>
                <a:tc gridSpan="2">
                  <a:txBody>
                    <a:bodyPr/>
                    <a:lstStyle/>
                    <a:p>
                      <a:pPr algn="ctr"/>
                      <a:r>
                        <a:rPr lang="ru-RU" sz="2400" dirty="0" smtClean="0">
                          <a:solidFill>
                            <a:srgbClr val="002060"/>
                          </a:solidFill>
                          <a:latin typeface="Times New Roman" panose="02020603050405020304" pitchFamily="18" charset="0"/>
                          <a:cs typeface="Times New Roman" panose="02020603050405020304" pitchFamily="18" charset="0"/>
                        </a:rPr>
                        <a:t>2021</a:t>
                      </a:r>
                      <a:endParaRPr lang="uk-UA" sz="2400" dirty="0">
                        <a:solidFill>
                          <a:srgbClr val="002060"/>
                        </a:solidFill>
                        <a:latin typeface="Times New Roman" panose="02020603050405020304" pitchFamily="18" charset="0"/>
                        <a:cs typeface="Times New Roman" panose="02020603050405020304" pitchFamily="18" charset="0"/>
                      </a:endParaRPr>
                    </a:p>
                  </a:txBody>
                  <a:tcPr/>
                </a:tc>
                <a:tc hMerge="1">
                  <a:txBody>
                    <a:bodyPr/>
                    <a:lstStyle/>
                    <a:p>
                      <a:pPr algn="ctr"/>
                      <a:endParaRPr lang="uk-UA" sz="2400" dirty="0">
                        <a:solidFill>
                          <a:srgbClr val="002060"/>
                        </a:solidFill>
                        <a:latin typeface="Times New Roman" panose="02020603050405020304" pitchFamily="18" charset="0"/>
                        <a:cs typeface="Times New Roman" panose="02020603050405020304" pitchFamily="18" charset="0"/>
                      </a:endParaRPr>
                    </a:p>
                  </a:txBody>
                  <a:tcPr/>
                </a:tc>
                <a:tc gridSpan="2">
                  <a:txBody>
                    <a:bodyPr/>
                    <a:lstStyle/>
                    <a:p>
                      <a:pPr algn="ctr"/>
                      <a:r>
                        <a:rPr lang="ru-RU" sz="2400" dirty="0" smtClean="0">
                          <a:solidFill>
                            <a:srgbClr val="002060"/>
                          </a:solidFill>
                          <a:latin typeface="Times New Roman" panose="02020603050405020304" pitchFamily="18" charset="0"/>
                          <a:cs typeface="Times New Roman" panose="02020603050405020304" pitchFamily="18" charset="0"/>
                        </a:rPr>
                        <a:t>2022</a:t>
                      </a:r>
                      <a:endParaRPr lang="uk-UA" sz="2400" dirty="0">
                        <a:solidFill>
                          <a:srgbClr val="002060"/>
                        </a:solidFill>
                        <a:latin typeface="Times New Roman" panose="02020603050405020304" pitchFamily="18" charset="0"/>
                        <a:cs typeface="Times New Roman" panose="02020603050405020304" pitchFamily="18" charset="0"/>
                      </a:endParaRPr>
                    </a:p>
                  </a:txBody>
                  <a:tcPr/>
                </a:tc>
                <a:tc hMerge="1">
                  <a:txBody>
                    <a:bodyPr/>
                    <a:lstStyle/>
                    <a:p>
                      <a:endParaRPr lang="uk-UA"/>
                    </a:p>
                  </a:txBody>
                  <a:tcPr/>
                </a:tc>
                <a:extLst>
                  <a:ext uri="{0D108BD9-81ED-4DB2-BD59-A6C34878D82A}">
                    <a16:rowId xmlns:a16="http://schemas.microsoft.com/office/drawing/2014/main" val="2545521297"/>
                  </a:ext>
                </a:extLst>
              </a:tr>
              <a:tr h="1269127">
                <a:tc vMerge="1">
                  <a:txBody>
                    <a:bodyPr/>
                    <a:lstStyle/>
                    <a:p>
                      <a:endParaRPr lang="uk-UA" dirty="0"/>
                    </a:p>
                  </a:txBody>
                  <a:tcPr/>
                </a:tc>
                <a:tc>
                  <a:txBody>
                    <a:bodyPr/>
                    <a:lstStyle/>
                    <a:p>
                      <a:pPr algn="ctr"/>
                      <a:r>
                        <a:rPr lang="ru-RU" sz="1800" dirty="0" smtClean="0">
                          <a:solidFill>
                            <a:srgbClr val="002060"/>
                          </a:solidFill>
                          <a:latin typeface="Times New Roman" panose="02020603050405020304" pitchFamily="18" charset="0"/>
                          <a:cs typeface="Times New Roman" panose="02020603050405020304" pitchFamily="18" charset="0"/>
                        </a:rPr>
                        <a:t>Математика (завдання рівня стандарту)</a:t>
                      </a:r>
                      <a:endParaRPr lang="uk-UA" sz="1800" dirty="0">
                        <a:solidFill>
                          <a:srgbClr val="002060"/>
                        </a:solidFill>
                        <a:latin typeface="Times New Roman" panose="02020603050405020304" pitchFamily="18" charset="0"/>
                        <a:cs typeface="Times New Roman" panose="02020603050405020304" pitchFamily="18" charset="0"/>
                      </a:endParaRPr>
                    </a:p>
                  </a:txBody>
                  <a:tcPr/>
                </a:tc>
                <a:tc>
                  <a:txBody>
                    <a:bodyPr/>
                    <a:lstStyle/>
                    <a:p>
                      <a:pPr algn="ctr"/>
                      <a:r>
                        <a:rPr lang="uk-UA" sz="1800" dirty="0" smtClean="0">
                          <a:solidFill>
                            <a:srgbClr val="002060"/>
                          </a:solidFill>
                          <a:latin typeface="Times New Roman" panose="02020603050405020304" pitchFamily="18" charset="0"/>
                          <a:cs typeface="Times New Roman" panose="02020603050405020304" pitchFamily="18" charset="0"/>
                        </a:rPr>
                        <a:t>Математика</a:t>
                      </a:r>
                      <a:endParaRPr lang="uk-UA" sz="1800" dirty="0">
                        <a:solidFill>
                          <a:srgbClr val="002060"/>
                        </a:solidFill>
                        <a:latin typeface="Times New Roman" panose="02020603050405020304" pitchFamily="18" charset="0"/>
                        <a:cs typeface="Times New Roman" panose="02020603050405020304" pitchFamily="18" charset="0"/>
                      </a:endParaRPr>
                    </a:p>
                  </a:txBody>
                  <a:tcPr/>
                </a:tc>
                <a:tc>
                  <a:txBody>
                    <a:bodyPr/>
                    <a:lstStyle/>
                    <a:p>
                      <a:pPr algn="ctr"/>
                      <a:r>
                        <a:rPr lang="uk-UA" sz="1800" dirty="0" smtClean="0">
                          <a:solidFill>
                            <a:srgbClr val="002060"/>
                          </a:solidFill>
                          <a:latin typeface="Times New Roman" panose="02020603050405020304" pitchFamily="18" charset="0"/>
                          <a:cs typeface="Times New Roman" panose="02020603050405020304" pitchFamily="18" charset="0"/>
                        </a:rPr>
                        <a:t>Математика (завдання</a:t>
                      </a:r>
                      <a:r>
                        <a:rPr lang="uk-UA" sz="1800" baseline="0" dirty="0" smtClean="0">
                          <a:solidFill>
                            <a:srgbClr val="002060"/>
                          </a:solidFill>
                          <a:latin typeface="Times New Roman" panose="02020603050405020304" pitchFamily="18" charset="0"/>
                          <a:cs typeface="Times New Roman" panose="02020603050405020304" pitchFamily="18" charset="0"/>
                        </a:rPr>
                        <a:t> рівня стандарту</a:t>
                      </a:r>
                      <a:endParaRPr lang="uk-UA" sz="1800" dirty="0">
                        <a:solidFill>
                          <a:srgbClr val="002060"/>
                        </a:solidFill>
                        <a:latin typeface="Times New Roman" panose="02020603050405020304" pitchFamily="18" charset="0"/>
                        <a:cs typeface="Times New Roman" panose="02020603050405020304" pitchFamily="18" charset="0"/>
                      </a:endParaRPr>
                    </a:p>
                  </a:txBody>
                  <a:tcPr/>
                </a:tc>
                <a:tc>
                  <a:txBody>
                    <a:bodyPr/>
                    <a:lstStyle/>
                    <a:p>
                      <a:pPr algn="ctr"/>
                      <a:r>
                        <a:rPr lang="uk-UA" sz="1800" dirty="0" smtClean="0">
                          <a:solidFill>
                            <a:srgbClr val="002060"/>
                          </a:solidFill>
                          <a:latin typeface="Times New Roman" panose="02020603050405020304" pitchFamily="18" charset="0"/>
                          <a:cs typeface="Times New Roman" panose="02020603050405020304" pitchFamily="18" charset="0"/>
                        </a:rPr>
                        <a:t>Математика</a:t>
                      </a:r>
                      <a:endParaRPr lang="uk-UA" sz="1800" dirty="0">
                        <a:solidFill>
                          <a:srgbClr val="002060"/>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112926103"/>
                  </a:ext>
                </a:extLst>
              </a:tr>
              <a:tr h="1028675">
                <a:tc>
                  <a:txBody>
                    <a:bodyPr/>
                    <a:lstStyle/>
                    <a:p>
                      <a:pPr algn="l"/>
                      <a:r>
                        <a:rPr lang="uk-UA" sz="1800" dirty="0" smtClean="0">
                          <a:solidFill>
                            <a:srgbClr val="002060"/>
                          </a:solidFill>
                          <a:latin typeface="Times New Roman" panose="02020603050405020304" pitchFamily="18" charset="0"/>
                          <a:cs typeface="Times New Roman" panose="02020603050405020304" pitchFamily="18" charset="0"/>
                        </a:rPr>
                        <a:t>Час</a:t>
                      </a:r>
                      <a:r>
                        <a:rPr lang="uk-UA" sz="1800" baseline="0" dirty="0" smtClean="0">
                          <a:solidFill>
                            <a:srgbClr val="002060"/>
                          </a:solidFill>
                          <a:latin typeface="Times New Roman" panose="02020603050405020304" pitchFamily="18" charset="0"/>
                          <a:cs typeface="Times New Roman" panose="02020603050405020304" pitchFamily="18" charset="0"/>
                        </a:rPr>
                        <a:t> відведений на виконання (хв)</a:t>
                      </a:r>
                      <a:endParaRPr lang="uk-UA" sz="1800" dirty="0">
                        <a:solidFill>
                          <a:srgbClr val="002060"/>
                        </a:solidFill>
                        <a:latin typeface="Times New Roman" panose="02020603050405020304" pitchFamily="18" charset="0"/>
                        <a:cs typeface="Times New Roman" panose="02020603050405020304" pitchFamily="18" charset="0"/>
                      </a:endParaRPr>
                    </a:p>
                  </a:txBody>
                  <a:tcPr/>
                </a:tc>
                <a:tc>
                  <a:txBody>
                    <a:bodyPr/>
                    <a:lstStyle/>
                    <a:p>
                      <a:pPr algn="ctr"/>
                      <a:r>
                        <a:rPr lang="uk-UA" sz="1800" dirty="0" smtClean="0">
                          <a:solidFill>
                            <a:srgbClr val="002060"/>
                          </a:solidFill>
                          <a:latin typeface="Times New Roman" panose="02020603050405020304" pitchFamily="18" charset="0"/>
                          <a:cs typeface="Times New Roman" panose="02020603050405020304" pitchFamily="18" charset="0"/>
                        </a:rPr>
                        <a:t>150</a:t>
                      </a:r>
                      <a:endParaRPr lang="uk-UA" sz="1800" dirty="0">
                        <a:solidFill>
                          <a:srgbClr val="002060"/>
                        </a:solidFill>
                        <a:latin typeface="Times New Roman" panose="02020603050405020304" pitchFamily="18" charset="0"/>
                        <a:cs typeface="Times New Roman" panose="02020603050405020304" pitchFamily="18" charset="0"/>
                      </a:endParaRPr>
                    </a:p>
                  </a:txBody>
                  <a:tcPr/>
                </a:tc>
                <a:tc>
                  <a:txBody>
                    <a:bodyPr/>
                    <a:lstStyle/>
                    <a:p>
                      <a:pPr algn="ctr"/>
                      <a:r>
                        <a:rPr lang="uk-UA" sz="1800" dirty="0" smtClean="0">
                          <a:solidFill>
                            <a:srgbClr val="002060"/>
                          </a:solidFill>
                          <a:latin typeface="Times New Roman" panose="02020603050405020304" pitchFamily="18" charset="0"/>
                          <a:cs typeface="Times New Roman" panose="02020603050405020304" pitchFamily="18" charset="0"/>
                        </a:rPr>
                        <a:t>210</a:t>
                      </a:r>
                      <a:endParaRPr lang="uk-UA" sz="1800" dirty="0">
                        <a:solidFill>
                          <a:srgbClr val="002060"/>
                        </a:solidFill>
                        <a:latin typeface="Times New Roman" panose="02020603050405020304" pitchFamily="18" charset="0"/>
                        <a:cs typeface="Times New Roman" panose="02020603050405020304" pitchFamily="18" charset="0"/>
                      </a:endParaRPr>
                    </a:p>
                  </a:txBody>
                  <a:tcPr/>
                </a:tc>
                <a:tc>
                  <a:txBody>
                    <a:bodyPr/>
                    <a:lstStyle/>
                    <a:p>
                      <a:pPr algn="ctr"/>
                      <a:r>
                        <a:rPr lang="uk-UA" sz="1800" dirty="0" smtClean="0">
                          <a:solidFill>
                            <a:srgbClr val="002060"/>
                          </a:solidFill>
                          <a:latin typeface="Times New Roman" panose="02020603050405020304" pitchFamily="18" charset="0"/>
                          <a:cs typeface="Times New Roman" panose="02020603050405020304" pitchFamily="18" charset="0"/>
                        </a:rPr>
                        <a:t>120</a:t>
                      </a:r>
                      <a:endParaRPr lang="uk-UA" sz="1800" dirty="0">
                        <a:solidFill>
                          <a:srgbClr val="002060"/>
                        </a:solidFill>
                        <a:latin typeface="Times New Roman" panose="02020603050405020304" pitchFamily="18" charset="0"/>
                        <a:cs typeface="Times New Roman" panose="02020603050405020304" pitchFamily="18" charset="0"/>
                      </a:endParaRPr>
                    </a:p>
                  </a:txBody>
                  <a:tcPr/>
                </a:tc>
                <a:tc>
                  <a:txBody>
                    <a:bodyPr/>
                    <a:lstStyle/>
                    <a:p>
                      <a:pPr algn="ctr"/>
                      <a:r>
                        <a:rPr lang="uk-UA" sz="1800" dirty="0" smtClean="0">
                          <a:solidFill>
                            <a:srgbClr val="002060"/>
                          </a:solidFill>
                          <a:latin typeface="Times New Roman" panose="02020603050405020304" pitchFamily="18" charset="0"/>
                          <a:cs typeface="Times New Roman" panose="02020603050405020304" pitchFamily="18" charset="0"/>
                        </a:rPr>
                        <a:t>180</a:t>
                      </a:r>
                      <a:endParaRPr lang="uk-UA" sz="1800" dirty="0">
                        <a:solidFill>
                          <a:srgbClr val="002060"/>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439473120"/>
                  </a:ext>
                </a:extLst>
              </a:tr>
              <a:tr h="1028675">
                <a:tc>
                  <a:txBody>
                    <a:bodyPr/>
                    <a:lstStyle/>
                    <a:p>
                      <a:pPr algn="l"/>
                      <a:r>
                        <a:rPr lang="uk-UA" sz="1800" dirty="0" smtClean="0">
                          <a:solidFill>
                            <a:srgbClr val="002060"/>
                          </a:solidFill>
                          <a:latin typeface="Times New Roman" panose="02020603050405020304" pitchFamily="18" charset="0"/>
                          <a:cs typeface="Times New Roman" panose="02020603050405020304" pitchFamily="18" charset="0"/>
                        </a:rPr>
                        <a:t>Кількість завдань ЗНО</a:t>
                      </a:r>
                      <a:endParaRPr lang="uk-UA" sz="1800" dirty="0">
                        <a:solidFill>
                          <a:srgbClr val="002060"/>
                        </a:solidFill>
                        <a:latin typeface="Times New Roman" panose="02020603050405020304" pitchFamily="18" charset="0"/>
                        <a:cs typeface="Times New Roman" panose="02020603050405020304" pitchFamily="18" charset="0"/>
                      </a:endParaRPr>
                    </a:p>
                  </a:txBody>
                  <a:tcPr/>
                </a:tc>
                <a:tc>
                  <a:txBody>
                    <a:bodyPr/>
                    <a:lstStyle/>
                    <a:p>
                      <a:pPr algn="ctr"/>
                      <a:r>
                        <a:rPr lang="uk-UA" sz="1800" dirty="0" smtClean="0">
                          <a:solidFill>
                            <a:srgbClr val="002060"/>
                          </a:solidFill>
                          <a:latin typeface="Times New Roman" panose="02020603050405020304" pitchFamily="18" charset="0"/>
                          <a:cs typeface="Times New Roman" panose="02020603050405020304" pitchFamily="18" charset="0"/>
                        </a:rPr>
                        <a:t>28</a:t>
                      </a:r>
                      <a:endParaRPr lang="uk-UA" sz="1800" dirty="0">
                        <a:solidFill>
                          <a:srgbClr val="002060"/>
                        </a:solidFill>
                        <a:latin typeface="Times New Roman" panose="02020603050405020304" pitchFamily="18" charset="0"/>
                        <a:cs typeface="Times New Roman" panose="02020603050405020304" pitchFamily="18" charset="0"/>
                      </a:endParaRPr>
                    </a:p>
                  </a:txBody>
                  <a:tcPr/>
                </a:tc>
                <a:tc>
                  <a:txBody>
                    <a:bodyPr/>
                    <a:lstStyle/>
                    <a:p>
                      <a:pPr algn="ctr"/>
                      <a:r>
                        <a:rPr lang="uk-UA" sz="1800" dirty="0" smtClean="0">
                          <a:solidFill>
                            <a:srgbClr val="002060"/>
                          </a:solidFill>
                          <a:latin typeface="Times New Roman" panose="02020603050405020304" pitchFamily="18" charset="0"/>
                          <a:cs typeface="Times New Roman" panose="02020603050405020304" pitchFamily="18" charset="0"/>
                        </a:rPr>
                        <a:t>34</a:t>
                      </a:r>
                      <a:endParaRPr lang="uk-UA" sz="1800" dirty="0">
                        <a:solidFill>
                          <a:srgbClr val="002060"/>
                        </a:solidFill>
                        <a:latin typeface="Times New Roman" panose="02020603050405020304" pitchFamily="18" charset="0"/>
                        <a:cs typeface="Times New Roman" panose="02020603050405020304" pitchFamily="18" charset="0"/>
                      </a:endParaRPr>
                    </a:p>
                  </a:txBody>
                  <a:tcPr/>
                </a:tc>
                <a:tc>
                  <a:txBody>
                    <a:bodyPr/>
                    <a:lstStyle/>
                    <a:p>
                      <a:pPr algn="ctr"/>
                      <a:r>
                        <a:rPr lang="uk-UA" sz="1800" dirty="0" smtClean="0">
                          <a:solidFill>
                            <a:srgbClr val="002060"/>
                          </a:solidFill>
                          <a:latin typeface="Times New Roman" panose="02020603050405020304" pitchFamily="18" charset="0"/>
                          <a:cs typeface="Times New Roman" panose="02020603050405020304" pitchFamily="18" charset="0"/>
                        </a:rPr>
                        <a:t>26</a:t>
                      </a:r>
                      <a:endParaRPr lang="uk-UA" sz="1800" dirty="0">
                        <a:solidFill>
                          <a:srgbClr val="002060"/>
                        </a:solidFill>
                        <a:latin typeface="Times New Roman" panose="02020603050405020304" pitchFamily="18" charset="0"/>
                        <a:cs typeface="Times New Roman" panose="02020603050405020304" pitchFamily="18" charset="0"/>
                      </a:endParaRPr>
                    </a:p>
                  </a:txBody>
                  <a:tcPr/>
                </a:tc>
                <a:tc>
                  <a:txBody>
                    <a:bodyPr/>
                    <a:lstStyle/>
                    <a:p>
                      <a:pPr algn="ctr"/>
                      <a:r>
                        <a:rPr lang="uk-UA" sz="1800" dirty="0" smtClean="0">
                          <a:solidFill>
                            <a:srgbClr val="002060"/>
                          </a:solidFill>
                          <a:latin typeface="Times New Roman" panose="02020603050405020304" pitchFamily="18" charset="0"/>
                          <a:cs typeface="Times New Roman" panose="02020603050405020304" pitchFamily="18" charset="0"/>
                        </a:rPr>
                        <a:t>32</a:t>
                      </a:r>
                      <a:endParaRPr lang="uk-UA" sz="1800" dirty="0">
                        <a:solidFill>
                          <a:srgbClr val="002060"/>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515225709"/>
                  </a:ext>
                </a:extLst>
              </a:tr>
            </a:tbl>
          </a:graphicData>
        </a:graphic>
      </p:graphicFrame>
      <p:sp>
        <p:nvSpPr>
          <p:cNvPr id="7" name="Прямокутник 6"/>
          <p:cNvSpPr/>
          <p:nvPr/>
        </p:nvSpPr>
        <p:spPr>
          <a:xfrm>
            <a:off x="1828800" y="476288"/>
            <a:ext cx="5410200" cy="830997"/>
          </a:xfrm>
          <a:prstGeom prst="rect">
            <a:avLst/>
          </a:prstGeom>
        </p:spPr>
        <p:txBody>
          <a:bodyPr wrap="square">
            <a:spAutoFit/>
          </a:bodyPr>
          <a:lstStyle/>
          <a:p>
            <a:pPr algn="ctr"/>
            <a:r>
              <a:rPr lang="uk-UA" sz="2400" b="1" dirty="0" smtClean="0">
                <a:solidFill>
                  <a:srgbClr val="C00000"/>
                </a:solidFill>
                <a:latin typeface="Times New Roman" panose="02020603050405020304" pitchFamily="18" charset="0"/>
                <a:cs typeface="Times New Roman" panose="02020603050405020304" pitchFamily="18" charset="0"/>
              </a:rPr>
              <a:t>Математика. </a:t>
            </a:r>
          </a:p>
          <a:p>
            <a:pPr algn="ctr"/>
            <a:r>
              <a:rPr lang="uk-UA" sz="2400" b="1" dirty="0" smtClean="0">
                <a:solidFill>
                  <a:srgbClr val="C00000"/>
                </a:solidFill>
                <a:latin typeface="Times New Roman" panose="02020603050405020304" pitchFamily="18" charset="0"/>
                <a:cs typeface="Times New Roman" panose="02020603050405020304" pitchFamily="18" charset="0"/>
              </a:rPr>
              <a:t>Особливості ДПА</a:t>
            </a:r>
            <a:r>
              <a:rPr lang="en-US" sz="2400" b="1" dirty="0" smtClean="0">
                <a:solidFill>
                  <a:srgbClr val="C00000"/>
                </a:solidFill>
                <a:latin typeface="Times New Roman" panose="02020603050405020304" pitchFamily="18" charset="0"/>
                <a:cs typeface="Times New Roman" panose="02020603050405020304" pitchFamily="18" charset="0"/>
              </a:rPr>
              <a:t>/</a:t>
            </a:r>
            <a:r>
              <a:rPr lang="uk-UA" sz="2400" b="1" dirty="0" smtClean="0">
                <a:solidFill>
                  <a:srgbClr val="C00000"/>
                </a:solidFill>
                <a:latin typeface="Times New Roman" panose="02020603050405020304" pitchFamily="18" charset="0"/>
                <a:cs typeface="Times New Roman" panose="02020603050405020304" pitchFamily="18" charset="0"/>
              </a:rPr>
              <a:t>ЗНО-2022</a:t>
            </a:r>
            <a:endParaRPr lang="uk-UA" sz="2400" b="1" dirty="0">
              <a:solidFill>
                <a:srgbClr val="C00000"/>
              </a:solidFill>
            </a:endParaRPr>
          </a:p>
        </p:txBody>
      </p:sp>
    </p:spTree>
    <p:extLst>
      <p:ext uri="{BB962C8B-B14F-4D97-AF65-F5344CB8AC3E}">
        <p14:creationId xmlns:p14="http://schemas.microsoft.com/office/powerpoint/2010/main" val="347069873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77189" y="304800"/>
            <a:ext cx="1278990" cy="746154"/>
          </a:xfrm>
          <a:prstGeom prst="rect">
            <a:avLst/>
          </a:prstGeom>
        </p:spPr>
      </p:pic>
      <p:sp>
        <p:nvSpPr>
          <p:cNvPr id="2" name="TextBox 1"/>
          <p:cNvSpPr txBox="1"/>
          <p:nvPr/>
        </p:nvSpPr>
        <p:spPr>
          <a:xfrm>
            <a:off x="2260172" y="400649"/>
            <a:ext cx="6635167" cy="954107"/>
          </a:xfrm>
          <a:prstGeom prst="rect">
            <a:avLst/>
          </a:prstGeom>
          <a:noFill/>
        </p:spPr>
        <p:txBody>
          <a:bodyPr wrap="square" rtlCol="0">
            <a:spAutoFit/>
          </a:bodyPr>
          <a:lstStyle/>
          <a:p>
            <a:r>
              <a:rPr lang="uk-UA" dirty="0" smtClean="0">
                <a:solidFill>
                  <a:srgbClr val="C00000"/>
                </a:solidFill>
                <a:latin typeface="Times New Roman" panose="02020603050405020304" pitchFamily="18" charset="0"/>
                <a:cs typeface="Times New Roman" panose="02020603050405020304" pitchFamily="18" charset="0"/>
              </a:rPr>
              <a:t>                              </a:t>
            </a:r>
            <a:r>
              <a:rPr lang="uk-UA" sz="2800" b="1" dirty="0" smtClean="0">
                <a:solidFill>
                  <a:srgbClr val="C00000"/>
                </a:solidFill>
                <a:latin typeface="Times New Roman" panose="02020603050405020304" pitchFamily="18" charset="0"/>
                <a:cs typeface="Times New Roman" panose="02020603050405020304" pitchFamily="18" charset="0"/>
              </a:rPr>
              <a:t>Хімія.</a:t>
            </a:r>
          </a:p>
          <a:p>
            <a:r>
              <a:rPr lang="uk-UA" sz="2800" b="1" dirty="0" smtClean="0">
                <a:solidFill>
                  <a:srgbClr val="C00000"/>
                </a:solidFill>
                <a:latin typeface="Times New Roman" panose="02020603050405020304" pitchFamily="18" charset="0"/>
                <a:cs typeface="Times New Roman" panose="02020603050405020304" pitchFamily="18" charset="0"/>
              </a:rPr>
              <a:t>Особливості ЗНО - 2022</a:t>
            </a:r>
            <a:endParaRPr lang="uk-UA" sz="2800" b="1" dirty="0">
              <a:solidFill>
                <a:srgbClr val="C00000"/>
              </a:solidFill>
              <a:latin typeface="Times New Roman" panose="02020603050405020304" pitchFamily="18" charset="0"/>
              <a:cs typeface="Times New Roman" panose="02020603050405020304" pitchFamily="18" charset="0"/>
            </a:endParaRPr>
          </a:p>
        </p:txBody>
      </p:sp>
      <p:graphicFrame>
        <p:nvGraphicFramePr>
          <p:cNvPr id="3" name="Таблиця 2"/>
          <p:cNvGraphicFramePr>
            <a:graphicFrameLocks noGrp="1"/>
          </p:cNvGraphicFramePr>
          <p:nvPr>
            <p:extLst>
              <p:ext uri="{D42A27DB-BD31-4B8C-83A1-F6EECF244321}">
                <p14:modId xmlns:p14="http://schemas.microsoft.com/office/powerpoint/2010/main" val="2302613474"/>
              </p:ext>
            </p:extLst>
          </p:nvPr>
        </p:nvGraphicFramePr>
        <p:xfrm>
          <a:off x="914400" y="2308451"/>
          <a:ext cx="7620000" cy="3467781"/>
        </p:xfrm>
        <a:graphic>
          <a:graphicData uri="http://schemas.openxmlformats.org/drawingml/2006/table">
            <a:tbl>
              <a:tblPr firstRow="1" bandRow="1">
                <a:tableStyleId>{5C22544A-7EE6-4342-B048-85BDC9FD1C3A}</a:tableStyleId>
              </a:tblPr>
              <a:tblGrid>
                <a:gridCol w="2895600">
                  <a:extLst>
                    <a:ext uri="{9D8B030D-6E8A-4147-A177-3AD203B41FA5}">
                      <a16:colId xmlns:a16="http://schemas.microsoft.com/office/drawing/2014/main" val="1825202958"/>
                    </a:ext>
                  </a:extLst>
                </a:gridCol>
                <a:gridCol w="2362200">
                  <a:extLst>
                    <a:ext uri="{9D8B030D-6E8A-4147-A177-3AD203B41FA5}">
                      <a16:colId xmlns:a16="http://schemas.microsoft.com/office/drawing/2014/main" val="334806574"/>
                    </a:ext>
                  </a:extLst>
                </a:gridCol>
                <a:gridCol w="2362200">
                  <a:extLst>
                    <a:ext uri="{9D8B030D-6E8A-4147-A177-3AD203B41FA5}">
                      <a16:colId xmlns:a16="http://schemas.microsoft.com/office/drawing/2014/main" val="693256745"/>
                    </a:ext>
                  </a:extLst>
                </a:gridCol>
              </a:tblGrid>
              <a:tr h="891949">
                <a:tc>
                  <a:txBody>
                    <a:bodyPr/>
                    <a:lstStyle/>
                    <a:p>
                      <a:endParaRPr lang="uk-UA" sz="2400" dirty="0">
                        <a:latin typeface="Times New Roman" panose="02020603050405020304" pitchFamily="18" charset="0"/>
                        <a:cs typeface="Times New Roman" panose="02020603050405020304" pitchFamily="18" charset="0"/>
                      </a:endParaRPr>
                    </a:p>
                  </a:txBody>
                  <a:tcPr/>
                </a:tc>
                <a:tc>
                  <a:txBody>
                    <a:bodyPr/>
                    <a:lstStyle/>
                    <a:p>
                      <a:pPr algn="ctr"/>
                      <a:r>
                        <a:rPr lang="uk-UA" sz="2800" dirty="0" smtClean="0">
                          <a:solidFill>
                            <a:srgbClr val="002060"/>
                          </a:solidFill>
                          <a:latin typeface="Times New Roman" panose="02020603050405020304" pitchFamily="18" charset="0"/>
                          <a:cs typeface="Times New Roman" panose="02020603050405020304" pitchFamily="18" charset="0"/>
                        </a:rPr>
                        <a:t>2021</a:t>
                      </a:r>
                      <a:endParaRPr lang="uk-UA" sz="2800" dirty="0">
                        <a:solidFill>
                          <a:srgbClr val="002060"/>
                        </a:solidFill>
                        <a:latin typeface="Times New Roman" panose="02020603050405020304" pitchFamily="18" charset="0"/>
                        <a:cs typeface="Times New Roman" panose="02020603050405020304" pitchFamily="18" charset="0"/>
                      </a:endParaRPr>
                    </a:p>
                  </a:txBody>
                  <a:tcPr/>
                </a:tc>
                <a:tc>
                  <a:txBody>
                    <a:bodyPr/>
                    <a:lstStyle/>
                    <a:p>
                      <a:pPr algn="ctr"/>
                      <a:r>
                        <a:rPr lang="uk-UA" sz="2800" dirty="0" smtClean="0">
                          <a:solidFill>
                            <a:srgbClr val="002060"/>
                          </a:solidFill>
                          <a:latin typeface="Times New Roman" panose="02020603050405020304" pitchFamily="18" charset="0"/>
                          <a:cs typeface="Times New Roman" panose="02020603050405020304" pitchFamily="18" charset="0"/>
                        </a:rPr>
                        <a:t>2022</a:t>
                      </a:r>
                      <a:endParaRPr lang="uk-UA" sz="2800" dirty="0">
                        <a:solidFill>
                          <a:srgbClr val="002060"/>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288540285"/>
                  </a:ext>
                </a:extLst>
              </a:tr>
              <a:tr h="1287916">
                <a:tc>
                  <a:txBody>
                    <a:bodyPr/>
                    <a:lstStyle/>
                    <a:p>
                      <a:pPr algn="ctr"/>
                      <a:r>
                        <a:rPr lang="uk-UA" sz="2000" b="1" dirty="0" smtClean="0">
                          <a:solidFill>
                            <a:srgbClr val="002060"/>
                          </a:solidFill>
                          <a:latin typeface="Times New Roman" panose="02020603050405020304" pitchFamily="18" charset="0"/>
                          <a:cs typeface="Times New Roman" panose="02020603050405020304" pitchFamily="18" charset="0"/>
                        </a:rPr>
                        <a:t>Час відведений на виконання (хв)</a:t>
                      </a:r>
                      <a:endParaRPr lang="uk-UA" sz="2000" b="1" dirty="0">
                        <a:solidFill>
                          <a:srgbClr val="002060"/>
                        </a:solidFill>
                        <a:latin typeface="Times New Roman" panose="02020603050405020304" pitchFamily="18" charset="0"/>
                        <a:cs typeface="Times New Roman" panose="02020603050405020304" pitchFamily="18" charset="0"/>
                      </a:endParaRPr>
                    </a:p>
                  </a:txBody>
                  <a:tcPr/>
                </a:tc>
                <a:tc>
                  <a:txBody>
                    <a:bodyPr/>
                    <a:lstStyle/>
                    <a:p>
                      <a:pPr algn="ctr"/>
                      <a:r>
                        <a:rPr lang="uk-UA" sz="2400" dirty="0" smtClean="0">
                          <a:solidFill>
                            <a:srgbClr val="002060"/>
                          </a:solidFill>
                          <a:latin typeface="Times New Roman" panose="02020603050405020304" pitchFamily="18" charset="0"/>
                          <a:cs typeface="Times New Roman" panose="02020603050405020304" pitchFamily="18" charset="0"/>
                        </a:rPr>
                        <a:t>150</a:t>
                      </a:r>
                      <a:endParaRPr lang="uk-UA" sz="2400" dirty="0">
                        <a:solidFill>
                          <a:srgbClr val="002060"/>
                        </a:solidFill>
                        <a:latin typeface="Times New Roman" panose="02020603050405020304" pitchFamily="18" charset="0"/>
                        <a:cs typeface="Times New Roman" panose="02020603050405020304" pitchFamily="18" charset="0"/>
                      </a:endParaRPr>
                    </a:p>
                  </a:txBody>
                  <a:tcPr/>
                </a:tc>
                <a:tc>
                  <a:txBody>
                    <a:bodyPr/>
                    <a:lstStyle/>
                    <a:p>
                      <a:pPr algn="ctr"/>
                      <a:r>
                        <a:rPr lang="uk-UA" sz="2400" dirty="0" smtClean="0">
                          <a:solidFill>
                            <a:srgbClr val="002060"/>
                          </a:solidFill>
                          <a:latin typeface="Times New Roman" panose="02020603050405020304" pitchFamily="18" charset="0"/>
                          <a:cs typeface="Times New Roman" panose="02020603050405020304" pitchFamily="18" charset="0"/>
                        </a:rPr>
                        <a:t>150</a:t>
                      </a:r>
                      <a:endParaRPr lang="uk-UA" sz="2400" dirty="0">
                        <a:solidFill>
                          <a:srgbClr val="002060"/>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4169502453"/>
                  </a:ext>
                </a:extLst>
              </a:tr>
              <a:tr h="1287916">
                <a:tc>
                  <a:txBody>
                    <a:bodyPr/>
                    <a:lstStyle/>
                    <a:p>
                      <a:pPr algn="ctr"/>
                      <a:r>
                        <a:rPr lang="uk-UA" sz="2000" b="1" dirty="0" smtClean="0">
                          <a:solidFill>
                            <a:srgbClr val="002060"/>
                          </a:solidFill>
                          <a:latin typeface="Times New Roman" panose="02020603050405020304" pitchFamily="18" charset="0"/>
                          <a:cs typeface="Times New Roman" panose="02020603050405020304" pitchFamily="18" charset="0"/>
                        </a:rPr>
                        <a:t>Кількість завдань </a:t>
                      </a:r>
                    </a:p>
                    <a:p>
                      <a:pPr algn="ctr"/>
                      <a:r>
                        <a:rPr lang="uk-UA" sz="2000" b="1" dirty="0" smtClean="0">
                          <a:solidFill>
                            <a:srgbClr val="002060"/>
                          </a:solidFill>
                          <a:latin typeface="Times New Roman" panose="02020603050405020304" pitchFamily="18" charset="0"/>
                          <a:cs typeface="Times New Roman" panose="02020603050405020304" pitchFamily="18" charset="0"/>
                        </a:rPr>
                        <a:t>ЗНО</a:t>
                      </a:r>
                      <a:endParaRPr lang="uk-UA" sz="2000" b="1" dirty="0">
                        <a:solidFill>
                          <a:srgbClr val="002060"/>
                        </a:solidFill>
                        <a:latin typeface="Times New Roman" panose="02020603050405020304" pitchFamily="18" charset="0"/>
                        <a:cs typeface="Times New Roman" panose="02020603050405020304" pitchFamily="18" charset="0"/>
                      </a:endParaRPr>
                    </a:p>
                  </a:txBody>
                  <a:tcPr/>
                </a:tc>
                <a:tc>
                  <a:txBody>
                    <a:bodyPr/>
                    <a:lstStyle/>
                    <a:p>
                      <a:pPr algn="ctr"/>
                      <a:r>
                        <a:rPr lang="uk-UA" sz="2400" dirty="0" smtClean="0">
                          <a:solidFill>
                            <a:srgbClr val="002060"/>
                          </a:solidFill>
                          <a:latin typeface="Times New Roman" panose="02020603050405020304" pitchFamily="18" charset="0"/>
                          <a:cs typeface="Times New Roman" panose="02020603050405020304" pitchFamily="18" charset="0"/>
                        </a:rPr>
                        <a:t>52</a:t>
                      </a:r>
                      <a:endParaRPr lang="uk-UA" sz="2400" dirty="0">
                        <a:solidFill>
                          <a:srgbClr val="002060"/>
                        </a:solidFill>
                        <a:latin typeface="Times New Roman" panose="02020603050405020304" pitchFamily="18" charset="0"/>
                        <a:cs typeface="Times New Roman" panose="02020603050405020304" pitchFamily="18" charset="0"/>
                      </a:endParaRPr>
                    </a:p>
                  </a:txBody>
                  <a:tcPr/>
                </a:tc>
                <a:tc>
                  <a:txBody>
                    <a:bodyPr/>
                    <a:lstStyle/>
                    <a:p>
                      <a:pPr algn="ctr"/>
                      <a:r>
                        <a:rPr lang="uk-UA" sz="2400" dirty="0" smtClean="0">
                          <a:solidFill>
                            <a:srgbClr val="002060"/>
                          </a:solidFill>
                          <a:latin typeface="Times New Roman" panose="02020603050405020304" pitchFamily="18" charset="0"/>
                          <a:cs typeface="Times New Roman" panose="02020603050405020304" pitchFamily="18" charset="0"/>
                        </a:rPr>
                        <a:t>50</a:t>
                      </a:r>
                      <a:endParaRPr lang="uk-UA" sz="2400" dirty="0">
                        <a:solidFill>
                          <a:srgbClr val="002060"/>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868834947"/>
                  </a:ext>
                </a:extLst>
              </a:tr>
            </a:tbl>
          </a:graphicData>
        </a:graphic>
      </p:graphicFrame>
    </p:spTree>
    <p:extLst>
      <p:ext uri="{BB962C8B-B14F-4D97-AF65-F5344CB8AC3E}">
        <p14:creationId xmlns:p14="http://schemas.microsoft.com/office/powerpoint/2010/main" val="266496586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Рисунок 55"/>
          <p:cNvPicPr>
            <a:picLocks noChangeAspect="1"/>
          </p:cNvPicPr>
          <p:nvPr/>
        </p:nvPicPr>
        <p:blipFill>
          <a:blip r:embed="rId2"/>
          <a:stretch>
            <a:fillRect/>
          </a:stretch>
        </p:blipFill>
        <p:spPr>
          <a:xfrm>
            <a:off x="-3103" y="341659"/>
            <a:ext cx="1486439" cy="899015"/>
          </a:xfrm>
          <a:prstGeom prst="rect">
            <a:avLst/>
          </a:prstGeom>
        </p:spPr>
      </p:pic>
      <p:sp>
        <p:nvSpPr>
          <p:cNvPr id="3" name="TextBox 2"/>
          <p:cNvSpPr txBox="1"/>
          <p:nvPr/>
        </p:nvSpPr>
        <p:spPr>
          <a:xfrm>
            <a:off x="990600" y="1814888"/>
            <a:ext cx="7770302" cy="830997"/>
          </a:xfrm>
          <a:prstGeom prst="rect">
            <a:avLst/>
          </a:prstGeom>
          <a:noFill/>
        </p:spPr>
        <p:txBody>
          <a:bodyPr wrap="square" rtlCol="0">
            <a:spAutoFit/>
          </a:bodyPr>
          <a:lstStyle/>
          <a:p>
            <a:pPr lvl="0" fontAlgn="base">
              <a:spcBef>
                <a:spcPct val="0"/>
              </a:spcBef>
              <a:spcAft>
                <a:spcPct val="0"/>
              </a:spcAft>
              <a:buClr>
                <a:srgbClr val="0033CC"/>
              </a:buClr>
              <a:buSzPct val="95000"/>
              <a:defRPr/>
            </a:pPr>
            <a:r>
              <a:rPr lang="uk-UA" altLang="ru-RU" sz="2400" b="1" dirty="0" smtClean="0">
                <a:solidFill>
                  <a:srgbClr val="002060"/>
                </a:solidFill>
                <a:latin typeface="Times New Roman" panose="02020603050405020304" pitchFamily="18" charset="0"/>
                <a:cs typeface="Times New Roman" panose="02020603050405020304" pitchFamily="18" charset="0"/>
              </a:rPr>
              <a:t>Із </a:t>
            </a:r>
            <a:r>
              <a:rPr lang="uk-UA" altLang="ru-RU" sz="2400" b="1" dirty="0">
                <a:solidFill>
                  <a:srgbClr val="002060"/>
                </a:solidFill>
                <a:latin typeface="Times New Roman" panose="02020603050405020304" pitchFamily="18" charset="0"/>
                <a:cs typeface="Times New Roman" panose="02020603050405020304" pitchFamily="18" charset="0"/>
              </a:rPr>
              <a:t>кожного предмета </a:t>
            </a:r>
            <a:endParaRPr lang="uk-UA" altLang="ru-RU" sz="2400" b="1" dirty="0" smtClean="0">
              <a:solidFill>
                <a:srgbClr val="002060"/>
              </a:solidFill>
              <a:latin typeface="Times New Roman" panose="02020603050405020304" pitchFamily="18" charset="0"/>
              <a:cs typeface="Times New Roman" panose="02020603050405020304" pitchFamily="18" charset="0"/>
            </a:endParaRPr>
          </a:p>
          <a:p>
            <a:pPr lvl="0" fontAlgn="base">
              <a:spcBef>
                <a:spcPct val="0"/>
              </a:spcBef>
              <a:spcAft>
                <a:spcPct val="0"/>
              </a:spcAft>
              <a:buClr>
                <a:srgbClr val="0033CC"/>
              </a:buClr>
              <a:buSzPct val="95000"/>
              <a:defRPr/>
            </a:pPr>
            <a:r>
              <a:rPr lang="uk-UA" altLang="ru-RU" sz="2400" b="1" i="1" dirty="0" smtClean="0">
                <a:solidFill>
                  <a:srgbClr val="002060"/>
                </a:solidFill>
                <a:latin typeface="Times New Roman" panose="02020603050405020304" pitchFamily="18" charset="0"/>
                <a:cs typeface="Times New Roman" panose="02020603050405020304" pitchFamily="18" charset="0"/>
              </a:rPr>
              <a:t>буде </a:t>
            </a:r>
            <a:r>
              <a:rPr lang="uk-UA" altLang="ru-RU" sz="2400" b="1" i="1" dirty="0">
                <a:solidFill>
                  <a:srgbClr val="002060"/>
                </a:solidFill>
                <a:latin typeface="Times New Roman" panose="02020603050405020304" pitchFamily="18" charset="0"/>
                <a:cs typeface="Times New Roman" panose="02020603050405020304" pitchFamily="18" charset="0"/>
              </a:rPr>
              <a:t>встановлено поріг “склав/не склав” </a:t>
            </a:r>
            <a:endParaRPr lang="ru-RU" altLang="uk-UA" sz="2400" b="1" i="1" dirty="0">
              <a:solidFill>
                <a:srgbClr val="002060"/>
              </a:solidFill>
              <a:latin typeface="Times New Roman" panose="02020603050405020304" pitchFamily="18" charset="0"/>
              <a:ea typeface="Gulim"/>
              <a:cs typeface="Times New Roman" panose="02020603050405020304" pitchFamily="18" charset="0"/>
            </a:endParaRPr>
          </a:p>
        </p:txBody>
      </p:sp>
      <p:sp>
        <p:nvSpPr>
          <p:cNvPr id="5" name="TextBox 4"/>
          <p:cNvSpPr txBox="1"/>
          <p:nvPr/>
        </p:nvSpPr>
        <p:spPr>
          <a:xfrm>
            <a:off x="1035051" y="3254108"/>
            <a:ext cx="7611712" cy="830997"/>
          </a:xfrm>
          <a:prstGeom prst="rect">
            <a:avLst/>
          </a:prstGeom>
          <a:noFill/>
        </p:spPr>
        <p:txBody>
          <a:bodyPr wrap="square" rtlCol="0">
            <a:spAutoFit/>
          </a:bodyPr>
          <a:lstStyle/>
          <a:p>
            <a:pPr lvl="0" algn="just" fontAlgn="base">
              <a:spcBef>
                <a:spcPct val="0"/>
              </a:spcBef>
              <a:spcAft>
                <a:spcPct val="0"/>
              </a:spcAft>
              <a:defRPr/>
            </a:pPr>
            <a:r>
              <a:rPr lang="uk-UA" altLang="ru-RU" sz="2400" b="1" dirty="0">
                <a:solidFill>
                  <a:srgbClr val="002060"/>
                </a:solidFill>
                <a:latin typeface="Times New Roman" panose="02020603050405020304" pitchFamily="18" charset="0"/>
                <a:cs typeface="Times New Roman" panose="02020603050405020304" pitchFamily="18" charset="0"/>
              </a:rPr>
              <a:t>Усі </a:t>
            </a:r>
            <a:r>
              <a:rPr lang="uk-UA" altLang="ru-RU" sz="2400" b="1" dirty="0" smtClean="0">
                <a:solidFill>
                  <a:srgbClr val="002060"/>
                </a:solidFill>
                <a:latin typeface="Times New Roman" panose="02020603050405020304" pitchFamily="18" charset="0"/>
                <a:cs typeface="Times New Roman" panose="02020603050405020304" pitchFamily="18" charset="0"/>
              </a:rPr>
              <a:t>учасники, </a:t>
            </a:r>
            <a:r>
              <a:rPr lang="uk-UA" altLang="ru-RU" sz="2400" b="1" dirty="0">
                <a:solidFill>
                  <a:srgbClr val="002060"/>
                </a:solidFill>
                <a:latin typeface="Times New Roman" panose="02020603050405020304" pitchFamily="18" charset="0"/>
                <a:cs typeface="Times New Roman" panose="02020603050405020304" pitchFamily="18" charset="0"/>
              </a:rPr>
              <a:t>які подолали </a:t>
            </a:r>
            <a:r>
              <a:rPr lang="uk-UA" altLang="ru-RU" sz="2400" b="1" dirty="0" smtClean="0">
                <a:solidFill>
                  <a:srgbClr val="002060"/>
                </a:solidFill>
                <a:latin typeface="Times New Roman" panose="02020603050405020304" pitchFamily="18" charset="0"/>
                <a:cs typeface="Times New Roman" panose="02020603050405020304" pitchFamily="18" charset="0"/>
              </a:rPr>
              <a:t>поріг,  </a:t>
            </a:r>
          </a:p>
          <a:p>
            <a:pPr lvl="0" algn="just" fontAlgn="base">
              <a:spcBef>
                <a:spcPct val="0"/>
              </a:spcBef>
              <a:spcAft>
                <a:spcPct val="0"/>
              </a:spcAft>
              <a:defRPr/>
            </a:pPr>
            <a:r>
              <a:rPr lang="uk-UA" altLang="ru-RU" sz="2400" b="1" i="1" dirty="0" smtClean="0">
                <a:solidFill>
                  <a:srgbClr val="002060"/>
                </a:solidFill>
                <a:latin typeface="Times New Roman" panose="02020603050405020304" pitchFamily="18" charset="0"/>
                <a:cs typeface="Times New Roman" panose="02020603050405020304" pitchFamily="18" charset="0"/>
              </a:rPr>
              <a:t>отримають </a:t>
            </a:r>
            <a:r>
              <a:rPr lang="uk-UA" altLang="ru-RU" sz="2400" b="1" i="1" dirty="0">
                <a:solidFill>
                  <a:srgbClr val="002060"/>
                </a:solidFill>
                <a:latin typeface="Times New Roman" panose="02020603050405020304" pitchFamily="18" charset="0"/>
                <a:cs typeface="Times New Roman" panose="02020603050405020304" pitchFamily="18" charset="0"/>
              </a:rPr>
              <a:t>результат за шкалою 100</a:t>
            </a:r>
            <a:r>
              <a:rPr lang="en-US" altLang="ru-RU" sz="2400" b="1" i="1" dirty="0">
                <a:solidFill>
                  <a:srgbClr val="002060"/>
                </a:solidFill>
                <a:latin typeface="Times New Roman" panose="02020603050405020304" pitchFamily="18" charset="0"/>
                <a:cs typeface="Times New Roman" panose="02020603050405020304" pitchFamily="18" charset="0"/>
              </a:rPr>
              <a:t> </a:t>
            </a:r>
            <a:r>
              <a:rPr lang="uk-UA" altLang="ru-RU" sz="2400" b="1" i="1" dirty="0">
                <a:solidFill>
                  <a:srgbClr val="002060"/>
                </a:solidFill>
                <a:latin typeface="Times New Roman" panose="02020603050405020304" pitchFamily="18" charset="0"/>
                <a:cs typeface="Times New Roman" panose="02020603050405020304" pitchFamily="18" charset="0"/>
              </a:rPr>
              <a:t>–</a:t>
            </a:r>
            <a:r>
              <a:rPr lang="en-US" altLang="ru-RU" sz="2400" b="1" i="1" dirty="0">
                <a:solidFill>
                  <a:srgbClr val="002060"/>
                </a:solidFill>
                <a:latin typeface="Times New Roman" panose="02020603050405020304" pitchFamily="18" charset="0"/>
                <a:cs typeface="Times New Roman" panose="02020603050405020304" pitchFamily="18" charset="0"/>
              </a:rPr>
              <a:t> </a:t>
            </a:r>
            <a:r>
              <a:rPr lang="uk-UA" altLang="ru-RU" sz="2400" b="1" i="1" dirty="0">
                <a:solidFill>
                  <a:srgbClr val="002060"/>
                </a:solidFill>
                <a:latin typeface="Times New Roman" panose="02020603050405020304" pitchFamily="18" charset="0"/>
                <a:cs typeface="Times New Roman" panose="02020603050405020304" pitchFamily="18" charset="0"/>
              </a:rPr>
              <a:t>200 балів</a:t>
            </a:r>
            <a:endParaRPr lang="ru-RU" altLang="ru-RU" sz="2400" b="1" i="1" dirty="0">
              <a:solidFill>
                <a:srgbClr val="002060"/>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990600" y="4693329"/>
            <a:ext cx="7700614" cy="882678"/>
          </a:xfrm>
          <a:prstGeom prst="rect">
            <a:avLst/>
          </a:prstGeom>
          <a:noFill/>
        </p:spPr>
        <p:txBody>
          <a:bodyPr wrap="square" rtlCol="0">
            <a:spAutoFit/>
          </a:bodyPr>
          <a:lstStyle/>
          <a:p>
            <a:pPr algn="just">
              <a:lnSpc>
                <a:spcPct val="107000"/>
              </a:lnSpc>
              <a:spcBef>
                <a:spcPct val="0"/>
              </a:spcBef>
              <a:spcAft>
                <a:spcPts val="800"/>
              </a:spcAft>
            </a:pPr>
            <a:r>
              <a:rPr lang="uk-UA" altLang="ru-RU" sz="2400" b="1" dirty="0">
                <a:solidFill>
                  <a:srgbClr val="002060"/>
                </a:solidFill>
                <a:latin typeface="Times New Roman" panose="02020603050405020304" pitchFamily="18" charset="0"/>
                <a:cs typeface="Times New Roman" panose="02020603050405020304" pitchFamily="18" charset="0"/>
              </a:rPr>
              <a:t>Для сертифікаційних робіт </a:t>
            </a:r>
            <a:r>
              <a:rPr lang="uk-UA" altLang="ru-RU" sz="2400" b="1" dirty="0" smtClean="0">
                <a:solidFill>
                  <a:srgbClr val="002060"/>
                </a:solidFill>
                <a:latin typeface="Times New Roman" panose="02020603050405020304" pitchFamily="18" charset="0"/>
                <a:cs typeface="Times New Roman" panose="02020603050405020304" pitchFamily="18" charset="0"/>
              </a:rPr>
              <a:t>із </a:t>
            </a:r>
            <a:r>
              <a:rPr lang="uk-UA" altLang="ru-RU" sz="2400" b="1" dirty="0">
                <a:solidFill>
                  <a:srgbClr val="002060"/>
                </a:solidFill>
                <a:latin typeface="Times New Roman" panose="02020603050405020304" pitchFamily="18" charset="0"/>
                <a:cs typeface="Times New Roman" panose="02020603050405020304" pitchFamily="18" charset="0"/>
              </a:rPr>
              <a:t>різних предметів</a:t>
            </a:r>
            <a:r>
              <a:rPr lang="uk-UA" altLang="ru-RU" sz="2400" b="1" i="1" dirty="0">
                <a:solidFill>
                  <a:srgbClr val="002060"/>
                </a:solidFill>
                <a:latin typeface="Times New Roman" panose="02020603050405020304" pitchFamily="18" charset="0"/>
                <a:cs typeface="Times New Roman" panose="02020603050405020304" pitchFamily="18" charset="0"/>
              </a:rPr>
              <a:t> </a:t>
            </a:r>
            <a:r>
              <a:rPr lang="uk-UA" altLang="ru-RU" sz="2400" b="1" dirty="0">
                <a:solidFill>
                  <a:srgbClr val="002060"/>
                </a:solidFill>
                <a:latin typeface="Times New Roman" panose="02020603050405020304" pitchFamily="18" charset="0"/>
                <a:cs typeface="Times New Roman" panose="02020603050405020304" pitchFamily="18" charset="0"/>
              </a:rPr>
              <a:t>поріг </a:t>
            </a:r>
            <a:r>
              <a:rPr lang="uk-UA" altLang="ru-RU" sz="2400" b="1" i="1" dirty="0">
                <a:solidFill>
                  <a:srgbClr val="002060"/>
                </a:solidFill>
                <a:latin typeface="Times New Roman" panose="02020603050405020304" pitchFamily="18" charset="0"/>
                <a:cs typeface="Times New Roman" panose="02020603050405020304" pitchFamily="18" charset="0"/>
              </a:rPr>
              <a:t>“</a:t>
            </a:r>
            <a:r>
              <a:rPr lang="uk-UA" altLang="ru-RU" sz="2400" b="1" dirty="0">
                <a:solidFill>
                  <a:srgbClr val="002060"/>
                </a:solidFill>
                <a:latin typeface="Times New Roman" panose="02020603050405020304" pitchFamily="18" charset="0"/>
                <a:cs typeface="Times New Roman" panose="02020603050405020304" pitchFamily="18" charset="0"/>
              </a:rPr>
              <a:t>с</a:t>
            </a:r>
            <a:r>
              <a:rPr lang="uk-UA" altLang="ru-RU" sz="2400" b="1" i="1" dirty="0">
                <a:solidFill>
                  <a:srgbClr val="002060"/>
                </a:solidFill>
                <a:latin typeface="Times New Roman" panose="02020603050405020304" pitchFamily="18" charset="0"/>
                <a:cs typeface="Times New Roman" panose="02020603050405020304" pitchFamily="18" charset="0"/>
              </a:rPr>
              <a:t>клав/не склав”  </a:t>
            </a:r>
            <a:r>
              <a:rPr lang="uk-UA" altLang="ru-RU" sz="2400" b="1" i="1" dirty="0" smtClean="0">
                <a:solidFill>
                  <a:srgbClr val="002060"/>
                </a:solidFill>
                <a:latin typeface="Times New Roman" panose="02020603050405020304" pitchFamily="18" charset="0"/>
                <a:cs typeface="Times New Roman" panose="02020603050405020304" pitchFamily="18" charset="0"/>
              </a:rPr>
              <a:t>буде різний</a:t>
            </a:r>
            <a:endParaRPr lang="uk-UA" altLang="uk-UA" sz="24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17" name="Заголовок 4"/>
          <p:cNvSpPr>
            <a:spLocks noGrp="1"/>
          </p:cNvSpPr>
          <p:nvPr>
            <p:ph type="title"/>
          </p:nvPr>
        </p:nvSpPr>
        <p:spPr>
          <a:xfrm>
            <a:off x="2570127" y="378329"/>
            <a:ext cx="3886200" cy="1072773"/>
          </a:xfrm>
        </p:spPr>
        <p:txBody>
          <a:bodyPr>
            <a:normAutofit/>
          </a:bodyPr>
          <a:lstStyle/>
          <a:p>
            <a:pPr algn="ctr"/>
            <a:r>
              <a:rPr lang="ru-RU" sz="3600" b="1" dirty="0" smtClean="0">
                <a:solidFill>
                  <a:srgbClr val="C00000"/>
                </a:solidFill>
                <a:latin typeface="Times New Roman" panose="02020603050405020304" pitchFamily="18" charset="0"/>
                <a:cs typeface="Times New Roman" panose="02020603050405020304" pitchFamily="18" charset="0"/>
              </a:rPr>
              <a:t>ЗНО-2022</a:t>
            </a:r>
            <a:endParaRPr lang="uk-UA" sz="3600" b="1"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782220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Серебряный ход кисти яркого блеска или абстрактный мазок лиманды с  текстурой Smudge на белой предпосылке Изолированное блестящее Стоковое  Изображение - изображение насчитывающей наконечников, творческо: 105332803"/>
          <p:cNvPicPr>
            <a:picLocks noChangeAspect="1" noChangeArrowheads="1"/>
          </p:cNvPicPr>
          <p:nvPr/>
        </p:nvPicPr>
        <p:blipFill>
          <a:blip r:embed="rId2">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330139">
            <a:off x="1904969" y="-462800"/>
            <a:ext cx="5788390" cy="2334169"/>
          </a:xfrm>
          <a:prstGeom prst="rect">
            <a:avLst/>
          </a:prstGeom>
          <a:noFill/>
          <a:extLst>
            <a:ext uri="{909E8E84-426E-40DD-AFC4-6F175D3DCCD1}">
              <a14:hiddenFill xmlns:a14="http://schemas.microsoft.com/office/drawing/2010/main">
                <a:solidFill>
                  <a:srgbClr val="FFFFFF"/>
                </a:solidFill>
              </a14:hiddenFill>
            </a:ext>
          </a:extLst>
        </p:spPr>
      </p:pic>
      <p:sp>
        <p:nvSpPr>
          <p:cNvPr id="5" name="Заголовок 4"/>
          <p:cNvSpPr>
            <a:spLocks noGrp="1"/>
          </p:cNvSpPr>
          <p:nvPr>
            <p:ph type="title"/>
          </p:nvPr>
        </p:nvSpPr>
        <p:spPr>
          <a:xfrm>
            <a:off x="533400" y="425904"/>
            <a:ext cx="7620000" cy="1072773"/>
          </a:xfrm>
        </p:spPr>
        <p:txBody>
          <a:bodyPr>
            <a:normAutofit/>
          </a:bodyPr>
          <a:lstStyle/>
          <a:p>
            <a:pPr algn="ctr"/>
            <a:r>
              <a:rPr lang="ru-RU" sz="3600" b="1" dirty="0">
                <a:solidFill>
                  <a:srgbClr val="C00000"/>
                </a:solidFill>
                <a:latin typeface="Times New Roman" panose="02020603050405020304" pitchFamily="18" charset="0"/>
                <a:cs typeface="Times New Roman" panose="02020603050405020304" pitchFamily="18" charset="0"/>
              </a:rPr>
              <a:t>ДПА</a:t>
            </a:r>
            <a:r>
              <a:rPr lang="en-US" sz="3600" b="1" dirty="0">
                <a:solidFill>
                  <a:srgbClr val="C00000"/>
                </a:solidFill>
                <a:latin typeface="Times New Roman" panose="02020603050405020304" pitchFamily="18" charset="0"/>
                <a:cs typeface="Times New Roman" panose="02020603050405020304" pitchFamily="18" charset="0"/>
              </a:rPr>
              <a:t>/</a:t>
            </a:r>
            <a:r>
              <a:rPr lang="ru-RU" sz="3600" b="1" dirty="0" smtClean="0">
                <a:solidFill>
                  <a:srgbClr val="C00000"/>
                </a:solidFill>
                <a:latin typeface="Times New Roman" panose="02020603050405020304" pitchFamily="18" charset="0"/>
                <a:cs typeface="Times New Roman" panose="02020603050405020304" pitchFamily="18" charset="0"/>
              </a:rPr>
              <a:t>ЗНО-2022</a:t>
            </a:r>
            <a:r>
              <a:rPr lang="en-US" sz="3600" b="1" dirty="0">
                <a:solidFill>
                  <a:schemeClr val="accent4">
                    <a:lumMod val="75000"/>
                  </a:schemeClr>
                </a:solidFill>
                <a:latin typeface="Times New Roman" panose="02020603050405020304" pitchFamily="18" charset="0"/>
                <a:cs typeface="Times New Roman" panose="02020603050405020304" pitchFamily="18" charset="0"/>
              </a:rPr>
              <a:t/>
            </a:r>
            <a:br>
              <a:rPr lang="en-US" sz="3600" b="1" dirty="0">
                <a:solidFill>
                  <a:schemeClr val="accent4">
                    <a:lumMod val="75000"/>
                  </a:schemeClr>
                </a:solidFill>
                <a:latin typeface="Times New Roman" panose="02020603050405020304" pitchFamily="18" charset="0"/>
                <a:cs typeface="Times New Roman" panose="02020603050405020304" pitchFamily="18" charset="0"/>
              </a:rPr>
            </a:br>
            <a:endParaRPr lang="uk-UA" sz="3100" dirty="0">
              <a:latin typeface="Times New Roman" panose="02020603050405020304" pitchFamily="18" charset="0"/>
              <a:cs typeface="Times New Roman" panose="02020603050405020304" pitchFamily="18" charset="0"/>
            </a:endParaRPr>
          </a:p>
        </p:txBody>
      </p:sp>
      <p:sp>
        <p:nvSpPr>
          <p:cNvPr id="11" name="Місце для вмісту 10"/>
          <p:cNvSpPr txBox="1">
            <a:spLocks noGrp="1"/>
          </p:cNvSpPr>
          <p:nvPr>
            <p:ph idx="1"/>
          </p:nvPr>
        </p:nvSpPr>
        <p:spPr>
          <a:xfrm>
            <a:off x="1143000" y="2307123"/>
            <a:ext cx="7729673" cy="4231928"/>
          </a:xfrm>
          <a:prstGeom prst="rect">
            <a:avLst/>
          </a:prstGeom>
          <a:noFill/>
        </p:spPr>
        <p:txBody>
          <a:bodyPr wrap="square" rtlCol="0">
            <a:spAutoFit/>
          </a:bodyPr>
          <a:lstStyle/>
          <a:p>
            <a:pPr>
              <a:spcAft>
                <a:spcPts val="1800"/>
              </a:spcAft>
              <a:buFont typeface="Wingdings" panose="05000000000000000000" pitchFamily="2" charset="2"/>
              <a:buChar char="ü"/>
              <a:defRPr/>
            </a:pPr>
            <a:endParaRPr lang="en-US" altLang="ru-RU" sz="2400" dirty="0" smtClean="0">
              <a:solidFill>
                <a:srgbClr val="002060"/>
              </a:solidFill>
              <a:latin typeface="Times New Roman" panose="02020603050405020304" pitchFamily="18" charset="0"/>
              <a:cs typeface="Times New Roman" panose="02020603050405020304" pitchFamily="18" charset="0"/>
            </a:endParaRPr>
          </a:p>
          <a:p>
            <a:pPr>
              <a:spcAft>
                <a:spcPts val="1800"/>
              </a:spcAft>
              <a:buFont typeface="Wingdings" panose="05000000000000000000" pitchFamily="2" charset="2"/>
              <a:buChar char="ü"/>
              <a:defRPr/>
            </a:pPr>
            <a:r>
              <a:rPr lang="uk-UA" altLang="ru-RU" sz="2400" b="1" dirty="0" smtClean="0">
                <a:solidFill>
                  <a:srgbClr val="002060"/>
                </a:solidFill>
                <a:latin typeface="Times New Roman" panose="02020603050405020304" pitchFamily="18" charset="0"/>
                <a:cs typeface="Times New Roman" panose="02020603050405020304" pitchFamily="18" charset="0"/>
              </a:rPr>
              <a:t>до 07.06.2022 – </a:t>
            </a:r>
            <a:r>
              <a:rPr lang="uk-UA" altLang="ru-RU" sz="2400" dirty="0" smtClean="0">
                <a:solidFill>
                  <a:srgbClr val="002060"/>
                </a:solidFill>
                <a:latin typeface="Times New Roman" panose="02020603050405020304" pitchFamily="18" charset="0"/>
                <a:cs typeface="Times New Roman" panose="02020603050405020304" pitchFamily="18" charset="0"/>
              </a:rPr>
              <a:t>хімія, фізика</a:t>
            </a:r>
          </a:p>
          <a:p>
            <a:pPr>
              <a:spcAft>
                <a:spcPts val="1800"/>
              </a:spcAft>
              <a:buFont typeface="Wingdings" panose="05000000000000000000" pitchFamily="2" charset="2"/>
              <a:buChar char="ü"/>
              <a:defRPr/>
            </a:pPr>
            <a:r>
              <a:rPr lang="uk-UA" altLang="ru-RU" b="1" dirty="0" smtClean="0">
                <a:solidFill>
                  <a:srgbClr val="002060"/>
                </a:solidFill>
                <a:latin typeface="Times New Roman" panose="02020603050405020304" pitchFamily="18" charset="0"/>
                <a:cs typeface="Times New Roman" panose="02020603050405020304" pitchFamily="18" charset="0"/>
              </a:rPr>
              <a:t>до 24.06.2022 – </a:t>
            </a:r>
            <a:r>
              <a:rPr lang="uk-UA" altLang="ru-RU" dirty="0" smtClean="0">
                <a:solidFill>
                  <a:srgbClr val="002060"/>
                </a:solidFill>
                <a:latin typeface="Times New Roman" panose="02020603050405020304" pitchFamily="18" charset="0"/>
                <a:cs typeface="Times New Roman" panose="02020603050405020304" pitchFamily="18" charset="0"/>
              </a:rPr>
              <a:t>українська мова, українська мова </a:t>
            </a:r>
            <a:r>
              <a:rPr lang="uk-UA" altLang="ru-RU" dirty="0">
                <a:solidFill>
                  <a:srgbClr val="002060"/>
                </a:solidFill>
                <a:latin typeface="Times New Roman" panose="02020603050405020304" pitchFamily="18" charset="0"/>
                <a:cs typeface="Times New Roman" panose="02020603050405020304" pitchFamily="18" charset="0"/>
              </a:rPr>
              <a:t>і </a:t>
            </a:r>
            <a:r>
              <a:rPr lang="uk-UA" altLang="ru-RU" dirty="0" smtClean="0">
                <a:solidFill>
                  <a:srgbClr val="002060"/>
                </a:solidFill>
                <a:latin typeface="Times New Roman" panose="02020603050405020304" pitchFamily="18" charset="0"/>
                <a:cs typeface="Times New Roman" panose="02020603050405020304" pitchFamily="18" charset="0"/>
              </a:rPr>
              <a:t>література</a:t>
            </a:r>
            <a:endParaRPr lang="uk-UA" altLang="ru-RU" dirty="0">
              <a:solidFill>
                <a:srgbClr val="002060"/>
              </a:solidFill>
              <a:latin typeface="Times New Roman" panose="02020603050405020304" pitchFamily="18" charset="0"/>
              <a:cs typeface="Times New Roman" panose="02020603050405020304" pitchFamily="18" charset="0"/>
            </a:endParaRPr>
          </a:p>
          <a:p>
            <a:pPr>
              <a:spcAft>
                <a:spcPts val="1800"/>
              </a:spcAft>
              <a:buFont typeface="Wingdings" panose="05000000000000000000" pitchFamily="2" charset="2"/>
              <a:buChar char="ü"/>
              <a:defRPr/>
            </a:pPr>
            <a:r>
              <a:rPr lang="uk-UA" altLang="ru-RU" b="1" dirty="0">
                <a:solidFill>
                  <a:srgbClr val="002060"/>
                </a:solidFill>
                <a:latin typeface="Times New Roman" panose="02020603050405020304" pitchFamily="18" charset="0"/>
                <a:cs typeface="Times New Roman" panose="02020603050405020304" pitchFamily="18" charset="0"/>
              </a:rPr>
              <a:t>д</a:t>
            </a:r>
            <a:r>
              <a:rPr lang="uk-UA" altLang="ru-RU" b="1" dirty="0" smtClean="0">
                <a:solidFill>
                  <a:srgbClr val="002060"/>
                </a:solidFill>
                <a:latin typeface="Times New Roman" panose="02020603050405020304" pitchFamily="18" charset="0"/>
                <a:cs typeface="Times New Roman" panose="02020603050405020304" pitchFamily="18" charset="0"/>
              </a:rPr>
              <a:t>о 27.06.2022 – </a:t>
            </a:r>
            <a:r>
              <a:rPr lang="uk-UA" altLang="ru-RU" dirty="0" smtClean="0">
                <a:solidFill>
                  <a:srgbClr val="002060"/>
                </a:solidFill>
                <a:latin typeface="Times New Roman" panose="02020603050405020304" pitchFamily="18" charset="0"/>
                <a:cs typeface="Times New Roman" panose="02020603050405020304" pitchFamily="18" charset="0"/>
              </a:rPr>
              <a:t>математика, математика (завдання рівня стандарт), географія</a:t>
            </a:r>
          </a:p>
          <a:p>
            <a:pPr>
              <a:spcAft>
                <a:spcPts val="1800"/>
              </a:spcAft>
              <a:buFont typeface="Wingdings" panose="05000000000000000000" pitchFamily="2" charset="2"/>
              <a:buChar char="ü"/>
              <a:defRPr/>
            </a:pPr>
            <a:r>
              <a:rPr lang="uk-UA" altLang="ru-RU" b="1" dirty="0" smtClean="0">
                <a:solidFill>
                  <a:srgbClr val="002060"/>
                </a:solidFill>
                <a:latin typeface="Times New Roman" panose="02020603050405020304" pitchFamily="18" charset="0"/>
                <a:cs typeface="Times New Roman" panose="02020603050405020304" pitchFamily="18" charset="0"/>
              </a:rPr>
              <a:t>до 30.06.2022 – </a:t>
            </a:r>
            <a:r>
              <a:rPr lang="uk-UA" altLang="ru-RU" dirty="0" smtClean="0">
                <a:solidFill>
                  <a:srgbClr val="002060"/>
                </a:solidFill>
                <a:latin typeface="Times New Roman" panose="02020603050405020304" pitchFamily="18" charset="0"/>
                <a:cs typeface="Times New Roman" panose="02020603050405020304" pitchFamily="18" charset="0"/>
              </a:rPr>
              <a:t>іноземні мови, історія України, біологія</a:t>
            </a:r>
          </a:p>
          <a:p>
            <a:pPr>
              <a:spcAft>
                <a:spcPts val="1800"/>
              </a:spcAft>
              <a:buFont typeface="Wingdings" panose="05000000000000000000" pitchFamily="2" charset="2"/>
              <a:buChar char="ü"/>
              <a:defRPr/>
            </a:pPr>
            <a:endParaRPr lang="uk-UA" altLang="ru-RU" sz="2400" dirty="0">
              <a:solidFill>
                <a:srgbClr val="002060"/>
              </a:solidFill>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3"/>
          <a:stretch>
            <a:fillRect/>
          </a:stretch>
        </p:blipFill>
        <p:spPr>
          <a:xfrm>
            <a:off x="117731" y="254778"/>
            <a:ext cx="1486439" cy="899015"/>
          </a:xfrm>
          <a:prstGeom prst="rect">
            <a:avLst/>
          </a:prstGeom>
        </p:spPr>
      </p:pic>
      <p:sp>
        <p:nvSpPr>
          <p:cNvPr id="7" name="Округлений прямокутник 6"/>
          <p:cNvSpPr/>
          <p:nvPr/>
        </p:nvSpPr>
        <p:spPr>
          <a:xfrm>
            <a:off x="284387" y="1962239"/>
            <a:ext cx="2736946" cy="940283"/>
          </a:xfrm>
          <a:prstGeom prst="round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800"/>
              </a:spcAft>
              <a:defRPr/>
            </a:pPr>
            <a:r>
              <a:rPr lang="uk-UA" altLang="ru-RU" b="1" dirty="0" smtClean="0">
                <a:solidFill>
                  <a:schemeClr val="accent4">
                    <a:lumMod val="75000"/>
                  </a:schemeClr>
                </a:solidFill>
                <a:latin typeface="Century Schoolbook" panose="02040604050505020304" pitchFamily="18" charset="0"/>
                <a:cs typeface="Times New Roman" panose="02020603050405020304" pitchFamily="18" charset="0"/>
              </a:rPr>
              <a:t>ЗНО</a:t>
            </a:r>
            <a:r>
              <a:rPr lang="en-US" altLang="ru-RU" b="1" dirty="0" smtClean="0">
                <a:solidFill>
                  <a:schemeClr val="accent4">
                    <a:lumMod val="75000"/>
                  </a:schemeClr>
                </a:solidFill>
                <a:latin typeface="Century Schoolbook" panose="02040604050505020304" pitchFamily="18" charset="0"/>
                <a:cs typeface="Times New Roman" panose="02020603050405020304" pitchFamily="18" charset="0"/>
              </a:rPr>
              <a:t>/</a:t>
            </a:r>
            <a:r>
              <a:rPr lang="uk-UA" altLang="ru-RU" b="1" dirty="0" smtClean="0">
                <a:solidFill>
                  <a:schemeClr val="accent4">
                    <a:lumMod val="75000"/>
                  </a:schemeClr>
                </a:solidFill>
                <a:latin typeface="Century Schoolbook" panose="02040604050505020304" pitchFamily="18" charset="0"/>
                <a:cs typeface="Times New Roman" panose="02020603050405020304" pitchFamily="18" charset="0"/>
              </a:rPr>
              <a:t>ДПА </a:t>
            </a:r>
            <a:r>
              <a:rPr lang="uk-UA" altLang="ru-RU" dirty="0" smtClean="0">
                <a:solidFill>
                  <a:schemeClr val="accent4">
                    <a:lumMod val="75000"/>
                  </a:schemeClr>
                </a:solidFill>
                <a:latin typeface="Century Schoolbook" panose="02040604050505020304" pitchFamily="18" charset="0"/>
                <a:cs typeface="Times New Roman" panose="02020603050405020304" pitchFamily="18" charset="0"/>
              </a:rPr>
              <a:t>на </a:t>
            </a:r>
            <a:r>
              <a:rPr lang="uk-UA" altLang="ru-RU" dirty="0">
                <a:solidFill>
                  <a:schemeClr val="accent4">
                    <a:lumMod val="75000"/>
                  </a:schemeClr>
                </a:solidFill>
                <a:latin typeface="Century Schoolbook" panose="02040604050505020304" pitchFamily="18" charset="0"/>
                <a:cs typeface="Times New Roman" panose="02020603050405020304" pitchFamily="18" charset="0"/>
              </a:rPr>
              <a:t>інформаційних сторінках </a:t>
            </a:r>
            <a:r>
              <a:rPr lang="uk-UA" altLang="ru-RU" dirty="0" smtClean="0">
                <a:solidFill>
                  <a:schemeClr val="accent4">
                    <a:lumMod val="75000"/>
                  </a:schemeClr>
                </a:solidFill>
                <a:latin typeface="Century Schoolbook" panose="02040604050505020304" pitchFamily="18" charset="0"/>
                <a:cs typeface="Times New Roman" panose="02020603050405020304" pitchFamily="18" charset="0"/>
              </a:rPr>
              <a:t>учасників</a:t>
            </a:r>
            <a:endParaRPr lang="uk-UA" altLang="ru-RU" dirty="0">
              <a:solidFill>
                <a:schemeClr val="accent4">
                  <a:lumMod val="75000"/>
                </a:schemeClr>
              </a:solidFill>
              <a:latin typeface="Century Schoolbook" panose="02040604050505020304" pitchFamily="18" charset="0"/>
              <a:cs typeface="Times New Roman" panose="02020603050405020304" pitchFamily="18" charset="0"/>
            </a:endParaRPr>
          </a:p>
        </p:txBody>
      </p:sp>
      <p:sp>
        <p:nvSpPr>
          <p:cNvPr id="8" name="Прямокутник 7"/>
          <p:cNvSpPr/>
          <p:nvPr/>
        </p:nvSpPr>
        <p:spPr>
          <a:xfrm>
            <a:off x="3527380" y="2143505"/>
            <a:ext cx="2282666" cy="461665"/>
          </a:xfrm>
          <a:prstGeom prst="rect">
            <a:avLst/>
          </a:prstGeom>
        </p:spPr>
        <p:txBody>
          <a:bodyPr wrap="square">
            <a:spAutoFit/>
          </a:bodyPr>
          <a:lstStyle/>
          <a:p>
            <a:r>
              <a:rPr lang="uk-UA" altLang="ru-RU" sz="2400" b="1" u="sng" dirty="0" smtClean="0">
                <a:solidFill>
                  <a:schemeClr val="accent4">
                    <a:lumMod val="50000"/>
                  </a:schemeClr>
                </a:solidFill>
                <a:latin typeface="Times New Roman" panose="02020603050405020304" pitchFamily="18" charset="0"/>
                <a:cs typeface="Times New Roman" panose="02020603050405020304" pitchFamily="18" charset="0"/>
              </a:rPr>
              <a:t>РЕЗУЛЬТАТИ</a:t>
            </a:r>
            <a:endParaRPr lang="uk-UA" sz="2400" b="1" dirty="0">
              <a:solidFill>
                <a:schemeClr val="accent4">
                  <a:lumMod val="50000"/>
                </a:schemeClr>
              </a:solidFill>
              <a:latin typeface="Times New Roman" panose="02020603050405020304" pitchFamily="18" charset="0"/>
              <a:cs typeface="Times New Roman" panose="02020603050405020304" pitchFamily="18" charset="0"/>
            </a:endParaRPr>
          </a:p>
        </p:txBody>
      </p:sp>
      <p:sp>
        <p:nvSpPr>
          <p:cNvPr id="9" name="Округлений прямокутник 8"/>
          <p:cNvSpPr/>
          <p:nvPr/>
        </p:nvSpPr>
        <p:spPr>
          <a:xfrm>
            <a:off x="6171515" y="1962239"/>
            <a:ext cx="2701158" cy="967155"/>
          </a:xfrm>
          <a:prstGeom prst="round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800"/>
              </a:spcAft>
              <a:defRPr/>
            </a:pPr>
            <a:r>
              <a:rPr lang="uk-UA" altLang="ru-RU" b="1" dirty="0">
                <a:solidFill>
                  <a:schemeClr val="accent4">
                    <a:lumMod val="75000"/>
                  </a:schemeClr>
                </a:solidFill>
                <a:latin typeface="Century Schoolbook" panose="02040604050505020304" pitchFamily="18" charset="0"/>
                <a:cs typeface="Times New Roman" panose="02020603050405020304" pitchFamily="18" charset="0"/>
              </a:rPr>
              <a:t>ДПА </a:t>
            </a:r>
            <a:r>
              <a:rPr lang="uk-UA" altLang="ru-RU" dirty="0">
                <a:solidFill>
                  <a:schemeClr val="accent4">
                    <a:lumMod val="75000"/>
                  </a:schemeClr>
                </a:solidFill>
                <a:latin typeface="Century Schoolbook" panose="02040604050505020304" pitchFamily="18" charset="0"/>
                <a:cs typeface="Times New Roman" panose="02020603050405020304" pitchFamily="18" charset="0"/>
              </a:rPr>
              <a:t>в електронному варіанті на сторінках закладів </a:t>
            </a:r>
            <a:r>
              <a:rPr lang="uk-UA" altLang="ru-RU" dirty="0" smtClean="0">
                <a:solidFill>
                  <a:schemeClr val="accent4">
                    <a:lumMod val="75000"/>
                  </a:schemeClr>
                </a:solidFill>
                <a:latin typeface="Century Schoolbook" panose="02040604050505020304" pitchFamily="18" charset="0"/>
                <a:cs typeface="Times New Roman" panose="02020603050405020304" pitchFamily="18" charset="0"/>
              </a:rPr>
              <a:t>освіти</a:t>
            </a:r>
            <a:endParaRPr lang="uk-UA" altLang="ru-RU" dirty="0">
              <a:solidFill>
                <a:schemeClr val="accent4">
                  <a:lumMod val="75000"/>
                </a:schemeClr>
              </a:solidFill>
              <a:latin typeface="Century Schoolbook" panose="02040604050505020304" pitchFamily="18" charset="0"/>
              <a:cs typeface="Times New Roman" panose="02020603050405020304" pitchFamily="18" charset="0"/>
            </a:endParaRPr>
          </a:p>
        </p:txBody>
      </p:sp>
      <p:sp>
        <p:nvSpPr>
          <p:cNvPr id="10" name="Стрілка вліво 9"/>
          <p:cNvSpPr/>
          <p:nvPr/>
        </p:nvSpPr>
        <p:spPr>
          <a:xfrm>
            <a:off x="3106580" y="2287110"/>
            <a:ext cx="434271" cy="29053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p>
        </p:txBody>
      </p:sp>
      <p:sp>
        <p:nvSpPr>
          <p:cNvPr id="12" name="Стрілка вправо 11"/>
          <p:cNvSpPr/>
          <p:nvPr/>
        </p:nvSpPr>
        <p:spPr>
          <a:xfrm>
            <a:off x="5680432" y="2279602"/>
            <a:ext cx="448969" cy="29804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p>
        </p:txBody>
      </p:sp>
    </p:spTree>
    <p:extLst>
      <p:ext uri="{BB962C8B-B14F-4D97-AF65-F5344CB8AC3E}">
        <p14:creationId xmlns:p14="http://schemas.microsoft.com/office/powerpoint/2010/main" val="152999235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Group 4"/>
          <p:cNvGraphicFramePr>
            <a:graphicFrameLocks noGrp="1"/>
          </p:cNvGraphicFramePr>
          <p:nvPr>
            <p:ph idx="1"/>
            <p:extLst>
              <p:ext uri="{D42A27DB-BD31-4B8C-83A1-F6EECF244321}">
                <p14:modId xmlns:p14="http://schemas.microsoft.com/office/powerpoint/2010/main" val="1394735389"/>
              </p:ext>
            </p:extLst>
          </p:nvPr>
        </p:nvGraphicFramePr>
        <p:xfrm>
          <a:off x="533400" y="3956978"/>
          <a:ext cx="4141649" cy="2672421"/>
        </p:xfrm>
        <a:graphic>
          <a:graphicData uri="http://schemas.openxmlformats.org/drawingml/2006/table">
            <a:tbl>
              <a:tblPr/>
              <a:tblGrid>
                <a:gridCol w="4141649">
                  <a:extLst>
                    <a:ext uri="{9D8B030D-6E8A-4147-A177-3AD203B41FA5}">
                      <a16:colId xmlns:a16="http://schemas.microsoft.com/office/drawing/2014/main" val="20000"/>
                    </a:ext>
                  </a:extLst>
                </a:gridCol>
              </a:tblGrid>
              <a:tr h="481038">
                <a:tc>
                  <a:txBody>
                    <a:bodyPr/>
                    <a:lstStyle>
                      <a:lvl1pPr eaLnBrk="0" hangingPunct="0">
                        <a:spcBef>
                          <a:spcPct val="20000"/>
                        </a:spcBef>
                        <a:buClr>
                          <a:srgbClr val="0BD0D9"/>
                        </a:buClr>
                        <a:buSzPct val="95000"/>
                        <a:buFont typeface="Wingdings 2" panose="05020102010507070707" pitchFamily="18" charset="2"/>
                        <a:defRPr sz="2200">
                          <a:solidFill>
                            <a:schemeClr val="tx1"/>
                          </a:solidFill>
                          <a:latin typeface="Constantia" panose="02030602050306030303" pitchFamily="18" charset="0"/>
                        </a:defRPr>
                      </a:lvl1pPr>
                      <a:lvl2pPr eaLnBrk="0" hangingPunct="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eaLnBrk="0" hangingPunct="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eaLnBrk="0" hangingPunct="0">
                        <a:spcBef>
                          <a:spcPct val="20000"/>
                        </a:spcBef>
                        <a:buClr>
                          <a:srgbClr val="0BD0D9"/>
                        </a:buClr>
                        <a:buSzPct val="65000"/>
                        <a:buFont typeface="Wingdings 2" panose="05020102010507070707" pitchFamily="18" charset="2"/>
                        <a:defRPr>
                          <a:solidFill>
                            <a:schemeClr val="tx1"/>
                          </a:solidFill>
                          <a:latin typeface="Constantia" panose="02030602050306030303" pitchFamily="18" charset="0"/>
                        </a:defRPr>
                      </a:lvl4pPr>
                      <a:lvl5pPr eaLnBrk="0" hangingPunct="0">
                        <a:spcBef>
                          <a:spcPct val="20000"/>
                        </a:spcBef>
                        <a:buClr>
                          <a:srgbClr val="10CF9B"/>
                        </a:buClr>
                        <a:buSzPct val="65000"/>
                        <a:buFont typeface="Wingdings 2" panose="05020102010507070707" pitchFamily="18" charset="2"/>
                        <a:defRPr>
                          <a:solidFill>
                            <a:schemeClr val="tx1"/>
                          </a:solidFill>
                          <a:latin typeface="Constantia" panose="02030602050306030303" pitchFamily="18" charset="0"/>
                        </a:defRPr>
                      </a:lvl5pPr>
                      <a:lvl6pPr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6pPr>
                      <a:lvl7pPr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7pPr>
                      <a:lvl8pPr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8pPr>
                      <a:lvl9pPr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ru-RU" sz="7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ЗАПРОШЕННЯ-ПЕРЕПУСТКА № _________</a:t>
                      </a:r>
                      <a:endParaRPr kumimoji="0" lang="ru-RU" altLang="ru-RU" sz="7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ru-RU" sz="7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для участі в зовнішньому незалежному оцінюванні</a:t>
                      </a:r>
                      <a:endParaRPr kumimoji="0" lang="ru-RU" altLang="ru-RU" sz="7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ru-RU" sz="700" b="0" i="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(Прізвище, ім</a:t>
                      </a:r>
                      <a:r>
                        <a:rPr kumimoji="0" lang="uk-UA" altLang="ru-RU" sz="700" b="0" i="1" u="none" strike="noStrike" cap="none" normalizeH="0" baseline="0" dirty="0" smtClean="0">
                          <a:ln>
                            <a:noFill/>
                          </a:ln>
                          <a:solidFill>
                            <a:srgbClr val="002060"/>
                          </a:solidFill>
                          <a:effectLst/>
                          <a:latin typeface="Constantia" panose="02030602050306030303" pitchFamily="18" charset="0"/>
                          <a:cs typeface="Times New Roman" panose="02020603050405020304" pitchFamily="18" charset="0"/>
                        </a:rPr>
                        <a:t>’</a:t>
                      </a:r>
                      <a:r>
                        <a:rPr kumimoji="0" lang="uk-UA" altLang="ru-RU" sz="700" b="0" i="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я, по батькові абітурієнта) </a:t>
                      </a:r>
                      <a:endParaRPr kumimoji="0" lang="uk-UA" altLang="ru-RU" sz="700" b="0" i="0" u="none" strike="noStrike" cap="none" normalizeH="0" baseline="0" dirty="0" smtClean="0">
                        <a:ln>
                          <a:noFill/>
                        </a:ln>
                        <a:solidFill>
                          <a:srgbClr val="002060"/>
                        </a:solidFill>
                        <a:effectLst/>
                        <a:latin typeface="Constantia" panose="02030602050306030303" pitchFamily="18" charset="0"/>
                      </a:endParaRPr>
                    </a:p>
                  </a:txBody>
                  <a:tcPr marL="91389" marR="91389"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0"/>
                  </a:ext>
                </a:extLst>
              </a:tr>
              <a:tr h="730461">
                <a:tc>
                  <a:txBody>
                    <a:bodyPr/>
                    <a:lstStyle>
                      <a:lvl1pPr eaLnBrk="0" hangingPunct="0">
                        <a:spcBef>
                          <a:spcPct val="20000"/>
                        </a:spcBef>
                        <a:buClr>
                          <a:srgbClr val="0BD0D9"/>
                        </a:buClr>
                        <a:buSzPct val="95000"/>
                        <a:buFont typeface="Wingdings 2" panose="05020102010507070707" pitchFamily="18" charset="2"/>
                        <a:defRPr sz="2200">
                          <a:solidFill>
                            <a:schemeClr val="tx1"/>
                          </a:solidFill>
                          <a:latin typeface="Constantia" panose="02030602050306030303" pitchFamily="18" charset="0"/>
                        </a:defRPr>
                      </a:lvl1pPr>
                      <a:lvl2pPr eaLnBrk="0" hangingPunct="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eaLnBrk="0" hangingPunct="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eaLnBrk="0" hangingPunct="0">
                        <a:spcBef>
                          <a:spcPct val="20000"/>
                        </a:spcBef>
                        <a:buClr>
                          <a:srgbClr val="0BD0D9"/>
                        </a:buClr>
                        <a:buSzPct val="65000"/>
                        <a:buFont typeface="Wingdings 2" panose="05020102010507070707" pitchFamily="18" charset="2"/>
                        <a:defRPr>
                          <a:solidFill>
                            <a:schemeClr val="tx1"/>
                          </a:solidFill>
                          <a:latin typeface="Constantia" panose="02030602050306030303" pitchFamily="18" charset="0"/>
                        </a:defRPr>
                      </a:lvl4pPr>
                      <a:lvl5pPr eaLnBrk="0" hangingPunct="0">
                        <a:spcBef>
                          <a:spcPct val="20000"/>
                        </a:spcBef>
                        <a:buClr>
                          <a:srgbClr val="10CF9B"/>
                        </a:buClr>
                        <a:buSzPct val="65000"/>
                        <a:buFont typeface="Wingdings 2" panose="05020102010507070707" pitchFamily="18" charset="2"/>
                        <a:defRPr>
                          <a:solidFill>
                            <a:schemeClr val="tx1"/>
                          </a:solidFill>
                          <a:latin typeface="Constantia" panose="02030602050306030303" pitchFamily="18" charset="0"/>
                        </a:defRPr>
                      </a:lvl5pPr>
                      <a:lvl6pPr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6pPr>
                      <a:lvl7pPr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7pPr>
                      <a:lvl8pPr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8pPr>
                      <a:lvl9pPr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ru-RU" sz="7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Для складання тесту з      </a:t>
                      </a:r>
                      <a:r>
                        <a:rPr kumimoji="0" lang="uk-UA" altLang="ru-RU" sz="700" b="1" i="1" u="sng"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(назва предмета тестування)</a:t>
                      </a:r>
                      <a:r>
                        <a:rPr kumimoji="0" lang="uk-UA" altLang="ru-RU" sz="700" b="1" i="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endParaRPr kumimoji="0" lang="ru-RU" altLang="ru-RU" sz="7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ru-RU" sz="700" b="0" i="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з</a:t>
                      </a:r>
                      <a:r>
                        <a:rPr kumimoji="0" lang="uk-UA" altLang="ru-RU" sz="7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апрошуємо Вас прибути </a:t>
                      </a:r>
                      <a:r>
                        <a:rPr kumimoji="0" lang="uk-UA" altLang="ru-RU" sz="700" b="1" i="1" u="sng"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(дата тестування)</a:t>
                      </a:r>
                      <a:r>
                        <a:rPr kumimoji="0" lang="uk-UA" altLang="ru-RU" sz="7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не пізніше 10 год. 50 хв. до пункту тестування, що розташований за адресою:</a:t>
                      </a:r>
                      <a:endParaRPr kumimoji="0" lang="ru-RU" altLang="ru-RU" sz="7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ru-RU" sz="700" b="1" i="1" u="sng"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(адреса місця розташування пункту тестування)</a:t>
                      </a:r>
                      <a:endParaRPr kumimoji="0" lang="ru-RU" altLang="ru-RU" sz="7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ru-RU" sz="700" b="0" i="1" u="sng"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(повна назва пункту тестування)  </a:t>
                      </a:r>
                      <a:endParaRPr kumimoji="0" lang="uk-UA" altLang="ru-RU" sz="700" b="0" i="0" u="none" strike="noStrike" cap="none" normalizeH="0" baseline="0" dirty="0" smtClean="0">
                        <a:ln>
                          <a:noFill/>
                        </a:ln>
                        <a:solidFill>
                          <a:srgbClr val="002060"/>
                        </a:solidFill>
                        <a:effectLst/>
                        <a:latin typeface="Constantia" panose="02030602050306030303" pitchFamily="18" charset="0"/>
                      </a:endParaRPr>
                    </a:p>
                  </a:txBody>
                  <a:tcPr marL="91389" marR="91389"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1"/>
                  </a:ext>
                </a:extLst>
              </a:tr>
              <a:tr h="730461">
                <a:tc>
                  <a:txBody>
                    <a:bodyPr/>
                    <a:lstStyle>
                      <a:lvl1pPr eaLnBrk="0" hangingPunct="0">
                        <a:spcBef>
                          <a:spcPct val="20000"/>
                        </a:spcBef>
                        <a:buClr>
                          <a:srgbClr val="0BD0D9"/>
                        </a:buClr>
                        <a:buSzPct val="95000"/>
                        <a:buFont typeface="Wingdings 2" panose="05020102010507070707" pitchFamily="18" charset="2"/>
                        <a:defRPr sz="2200">
                          <a:solidFill>
                            <a:schemeClr val="tx1"/>
                          </a:solidFill>
                          <a:latin typeface="Constantia" panose="02030602050306030303" pitchFamily="18" charset="0"/>
                        </a:defRPr>
                      </a:lvl1pPr>
                      <a:lvl2pPr eaLnBrk="0" hangingPunct="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eaLnBrk="0" hangingPunct="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eaLnBrk="0" hangingPunct="0">
                        <a:spcBef>
                          <a:spcPct val="20000"/>
                        </a:spcBef>
                        <a:buClr>
                          <a:srgbClr val="0BD0D9"/>
                        </a:buClr>
                        <a:buSzPct val="65000"/>
                        <a:buFont typeface="Wingdings 2" panose="05020102010507070707" pitchFamily="18" charset="2"/>
                        <a:defRPr>
                          <a:solidFill>
                            <a:schemeClr val="tx1"/>
                          </a:solidFill>
                          <a:latin typeface="Constantia" panose="02030602050306030303" pitchFamily="18" charset="0"/>
                        </a:defRPr>
                      </a:lvl4pPr>
                      <a:lvl5pPr eaLnBrk="0" hangingPunct="0">
                        <a:spcBef>
                          <a:spcPct val="20000"/>
                        </a:spcBef>
                        <a:buClr>
                          <a:srgbClr val="10CF9B"/>
                        </a:buClr>
                        <a:buSzPct val="65000"/>
                        <a:buFont typeface="Wingdings 2" panose="05020102010507070707" pitchFamily="18" charset="2"/>
                        <a:defRPr>
                          <a:solidFill>
                            <a:schemeClr val="tx1"/>
                          </a:solidFill>
                          <a:latin typeface="Constantia" panose="02030602050306030303" pitchFamily="18" charset="0"/>
                        </a:defRPr>
                      </a:lvl5pPr>
                      <a:lvl6pPr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6pPr>
                      <a:lvl7pPr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7pPr>
                      <a:lvl8pPr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8pPr>
                      <a:lvl9pPr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ru-RU" sz="7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Для складання тесту з      </a:t>
                      </a:r>
                      <a:r>
                        <a:rPr kumimoji="0" lang="uk-UA" altLang="ru-RU" sz="700" b="1" i="1" u="sng"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(назва предмета тестування)</a:t>
                      </a:r>
                      <a:r>
                        <a:rPr kumimoji="0" lang="uk-UA" altLang="ru-RU" sz="700" b="1" i="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endParaRPr kumimoji="0" lang="ru-RU" altLang="ru-RU" sz="7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ru-RU" sz="700" b="0" i="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з</a:t>
                      </a:r>
                      <a:r>
                        <a:rPr kumimoji="0" lang="uk-UA" altLang="ru-RU" sz="7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апрошуємо Вас прибути </a:t>
                      </a:r>
                      <a:r>
                        <a:rPr kumimoji="0" lang="uk-UA" altLang="ru-RU" sz="700" b="1" i="1" u="sng"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(дата тестування)</a:t>
                      </a:r>
                      <a:r>
                        <a:rPr kumimoji="0" lang="uk-UA" altLang="ru-RU" sz="7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не пізніше 10 год. 50 хв. до пункту тестування, що розташований за адресою:</a:t>
                      </a:r>
                      <a:endParaRPr kumimoji="0" lang="ru-RU" altLang="ru-RU" sz="7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ru-RU" sz="700" b="1" i="1" u="sng"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(адреса місця розташування пункту тестування)</a:t>
                      </a:r>
                      <a:endParaRPr kumimoji="0" lang="ru-RU" altLang="ru-RU" sz="7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ru-RU" sz="700" b="0" i="1" u="sng"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(повна назва пункту тестування)</a:t>
                      </a:r>
                      <a:endParaRPr kumimoji="0" lang="uk-UA" altLang="ru-RU" sz="700" b="0" i="0" u="none" strike="noStrike" cap="none" normalizeH="0" baseline="0" dirty="0" smtClean="0">
                        <a:ln>
                          <a:noFill/>
                        </a:ln>
                        <a:solidFill>
                          <a:srgbClr val="002060"/>
                        </a:solidFill>
                        <a:effectLst/>
                        <a:latin typeface="Constantia" panose="02030602050306030303" pitchFamily="18" charset="0"/>
                      </a:endParaRPr>
                    </a:p>
                  </a:txBody>
                  <a:tcPr marL="91389" marR="91389"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2"/>
                  </a:ext>
                </a:extLst>
              </a:tr>
              <a:tr h="730461">
                <a:tc>
                  <a:txBody>
                    <a:bodyPr/>
                    <a:lstStyle>
                      <a:lvl1pPr eaLnBrk="0" hangingPunct="0">
                        <a:spcBef>
                          <a:spcPct val="20000"/>
                        </a:spcBef>
                        <a:buClr>
                          <a:srgbClr val="0BD0D9"/>
                        </a:buClr>
                        <a:buSzPct val="95000"/>
                        <a:buFont typeface="Wingdings 2" panose="05020102010507070707" pitchFamily="18" charset="2"/>
                        <a:defRPr sz="2200">
                          <a:solidFill>
                            <a:schemeClr val="tx1"/>
                          </a:solidFill>
                          <a:latin typeface="Constantia" panose="02030602050306030303" pitchFamily="18" charset="0"/>
                        </a:defRPr>
                      </a:lvl1pPr>
                      <a:lvl2pPr eaLnBrk="0" hangingPunct="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eaLnBrk="0" hangingPunct="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eaLnBrk="0" hangingPunct="0">
                        <a:spcBef>
                          <a:spcPct val="20000"/>
                        </a:spcBef>
                        <a:buClr>
                          <a:srgbClr val="0BD0D9"/>
                        </a:buClr>
                        <a:buSzPct val="65000"/>
                        <a:buFont typeface="Wingdings 2" panose="05020102010507070707" pitchFamily="18" charset="2"/>
                        <a:defRPr>
                          <a:solidFill>
                            <a:schemeClr val="tx1"/>
                          </a:solidFill>
                          <a:latin typeface="Constantia" panose="02030602050306030303" pitchFamily="18" charset="0"/>
                        </a:defRPr>
                      </a:lvl4pPr>
                      <a:lvl5pPr eaLnBrk="0" hangingPunct="0">
                        <a:spcBef>
                          <a:spcPct val="20000"/>
                        </a:spcBef>
                        <a:buClr>
                          <a:srgbClr val="10CF9B"/>
                        </a:buClr>
                        <a:buSzPct val="65000"/>
                        <a:buFont typeface="Wingdings 2" panose="05020102010507070707" pitchFamily="18" charset="2"/>
                        <a:defRPr>
                          <a:solidFill>
                            <a:schemeClr val="tx1"/>
                          </a:solidFill>
                          <a:latin typeface="Constantia" panose="02030602050306030303" pitchFamily="18" charset="0"/>
                        </a:defRPr>
                      </a:lvl5pPr>
                      <a:lvl6pPr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6pPr>
                      <a:lvl7pPr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7pPr>
                      <a:lvl8pPr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8pPr>
                      <a:lvl9pPr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ru-RU" sz="7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Для складання тесту з      </a:t>
                      </a:r>
                      <a:r>
                        <a:rPr kumimoji="0" lang="uk-UA" altLang="ru-RU" sz="700" b="1" i="1" u="sng"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(назва предмета тестування)</a:t>
                      </a:r>
                      <a:r>
                        <a:rPr kumimoji="0" lang="uk-UA" altLang="ru-RU" sz="700" b="1" i="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endParaRPr kumimoji="0" lang="ru-RU" altLang="ru-RU" sz="7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ru-RU" sz="700" b="0" i="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з</a:t>
                      </a:r>
                      <a:r>
                        <a:rPr kumimoji="0" lang="uk-UA" altLang="ru-RU" sz="7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апрошуємо Вас прибути </a:t>
                      </a:r>
                      <a:r>
                        <a:rPr kumimoji="0" lang="uk-UA" altLang="ru-RU" sz="700" b="1" i="1" u="sng"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(дата тестування)</a:t>
                      </a:r>
                      <a:r>
                        <a:rPr kumimoji="0" lang="uk-UA" altLang="ru-RU" sz="7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не пізніше 10 год. 50 хв. до пункту тестування, що розташований за адресою:</a:t>
                      </a:r>
                      <a:endParaRPr kumimoji="0" lang="ru-RU" altLang="ru-RU" sz="7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ru-RU" sz="700" b="1" i="1" u="sng"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(адреса місця розташування пункту тестування)</a:t>
                      </a:r>
                      <a:endParaRPr kumimoji="0" lang="ru-RU" altLang="ru-RU" sz="7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ru-RU" sz="700" b="0" i="1" u="sng"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(повна назва пункту тестування)</a:t>
                      </a:r>
                      <a:endParaRPr kumimoji="0" lang="uk-UA" altLang="ru-RU" sz="700" b="0" i="0" u="none" strike="noStrike" cap="none" normalizeH="0" baseline="0" dirty="0" smtClean="0">
                        <a:ln>
                          <a:noFill/>
                        </a:ln>
                        <a:solidFill>
                          <a:srgbClr val="002060"/>
                        </a:solidFill>
                        <a:effectLst/>
                        <a:latin typeface="Constantia" panose="02030602050306030303" pitchFamily="18" charset="0"/>
                      </a:endParaRPr>
                    </a:p>
                  </a:txBody>
                  <a:tcPr marL="91389" marR="91389"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3"/>
                  </a:ext>
                </a:extLst>
              </a:tr>
            </a:tbl>
          </a:graphicData>
        </a:graphic>
      </p:graphicFrame>
      <p:sp>
        <p:nvSpPr>
          <p:cNvPr id="3" name="TextBox 2"/>
          <p:cNvSpPr txBox="1"/>
          <p:nvPr/>
        </p:nvSpPr>
        <p:spPr>
          <a:xfrm>
            <a:off x="650283" y="1120807"/>
            <a:ext cx="8103570" cy="2597634"/>
          </a:xfrm>
          <a:prstGeom prst="rect">
            <a:avLst/>
          </a:prstGeom>
          <a:noFill/>
        </p:spPr>
        <p:txBody>
          <a:bodyPr wrap="square" rtlCol="0">
            <a:spAutoFit/>
          </a:bodyPr>
          <a:lstStyle/>
          <a:p>
            <a:pPr marL="176213" algn="ctr">
              <a:lnSpc>
                <a:spcPct val="80000"/>
              </a:lnSpc>
              <a:spcBef>
                <a:spcPct val="30000"/>
              </a:spcBef>
              <a:spcAft>
                <a:spcPct val="30000"/>
              </a:spcAft>
              <a:buClr>
                <a:srgbClr val="2C16CC"/>
              </a:buClr>
              <a:tabLst>
                <a:tab pos="519113" algn="l"/>
              </a:tabLst>
              <a:defRPr/>
            </a:pPr>
            <a:r>
              <a:rPr lang="uk-UA" altLang="ru-RU" b="1" kern="0" dirty="0">
                <a:solidFill>
                  <a:srgbClr val="FF0000"/>
                </a:solidFill>
                <a:effectLst>
                  <a:outerShdw blurRad="38100" dist="38100" dir="2700000" algn="tl">
                    <a:srgbClr val="000000">
                      <a:alpha val="43137"/>
                    </a:srgbClr>
                  </a:outerShdw>
                </a:effectLst>
                <a:latin typeface="Century Schoolbook" panose="02040604050505020304" pitchFamily="18" charset="0"/>
              </a:rPr>
              <a:t>НЕ ЗАПІЗНЮВАТИСЯ </a:t>
            </a:r>
            <a:endParaRPr lang="uk-UA" altLang="ru-RU" b="1" i="1" kern="0" dirty="0">
              <a:effectLst>
                <a:outerShdw blurRad="38100" dist="38100" dir="2700000" algn="tl">
                  <a:srgbClr val="000000">
                    <a:alpha val="43137"/>
                  </a:srgbClr>
                </a:outerShdw>
              </a:effectLst>
              <a:latin typeface="Century Schoolbook" panose="02040604050505020304" pitchFamily="18" charset="0"/>
            </a:endParaRPr>
          </a:p>
          <a:p>
            <a:pPr marL="176213">
              <a:lnSpc>
                <a:spcPct val="80000"/>
              </a:lnSpc>
              <a:spcBef>
                <a:spcPct val="30000"/>
              </a:spcBef>
              <a:spcAft>
                <a:spcPct val="30000"/>
              </a:spcAft>
              <a:buClr>
                <a:srgbClr val="2C16CC"/>
              </a:buClr>
              <a:tabLst>
                <a:tab pos="519113" algn="l"/>
              </a:tabLst>
              <a:defRPr/>
            </a:pPr>
            <a:r>
              <a:rPr lang="uk-UA" altLang="ru-RU" sz="1600" kern="0" dirty="0" smtClean="0">
                <a:solidFill>
                  <a:schemeClr val="bg1"/>
                </a:solidFill>
                <a:latin typeface="Century Schoolbook" panose="02040604050505020304" pitchFamily="18" charset="0"/>
              </a:rPr>
              <a:t>       </a:t>
            </a:r>
            <a:r>
              <a:rPr lang="uk-UA" altLang="ru-RU" sz="2000" kern="0" dirty="0">
                <a:solidFill>
                  <a:schemeClr val="bg1"/>
                </a:solidFill>
                <a:latin typeface="Times New Roman" panose="02020603050405020304" pitchFamily="18" charset="0"/>
                <a:cs typeface="Times New Roman" panose="02020603050405020304" pitchFamily="18" charset="0"/>
              </a:rPr>
              <a:t>На вході до пункту ЗНО </a:t>
            </a:r>
            <a:r>
              <a:rPr lang="uk-UA" altLang="ru-RU" kern="0" dirty="0">
                <a:solidFill>
                  <a:schemeClr val="bg1"/>
                </a:solidFill>
                <a:latin typeface="Times New Roman" panose="02020603050405020304" pitchFamily="18" charset="0"/>
                <a:cs typeface="Times New Roman" panose="02020603050405020304" pitchFamily="18" charset="0"/>
              </a:rPr>
              <a:t>пред’явити такі документи:</a:t>
            </a:r>
            <a:endParaRPr lang="uk-UA" altLang="ru-RU" u="sng" kern="0" dirty="0">
              <a:solidFill>
                <a:schemeClr val="bg1"/>
              </a:solidFill>
              <a:latin typeface="Times New Roman" panose="02020603050405020304" pitchFamily="18" charset="0"/>
              <a:cs typeface="Times New Roman" panose="02020603050405020304" pitchFamily="18" charset="0"/>
            </a:endParaRPr>
          </a:p>
          <a:p>
            <a:pPr lvl="1">
              <a:spcBef>
                <a:spcPts val="600"/>
              </a:spcBef>
              <a:buClr>
                <a:srgbClr val="0C5CA4"/>
              </a:buClr>
              <a:buFont typeface="Wingdings" panose="05000000000000000000" pitchFamily="2" charset="2"/>
              <a:buChar char=""/>
              <a:tabLst>
                <a:tab pos="519113" algn="l"/>
              </a:tabLst>
              <a:defRPr/>
            </a:pPr>
            <a:r>
              <a:rPr lang="uk-UA" altLang="ru-RU" sz="2000" b="1" kern="0" dirty="0">
                <a:solidFill>
                  <a:srgbClr val="002060"/>
                </a:solidFill>
                <a:latin typeface="Times New Roman" panose="02020603050405020304" pitchFamily="18" charset="0"/>
                <a:cs typeface="Times New Roman" panose="02020603050405020304" pitchFamily="18" charset="0"/>
              </a:rPr>
              <a:t>Сертифікат</a:t>
            </a:r>
            <a:r>
              <a:rPr lang="uk-UA" altLang="ru-RU" sz="2000" kern="0" dirty="0">
                <a:solidFill>
                  <a:schemeClr val="bg1"/>
                </a:solidFill>
                <a:latin typeface="Times New Roman" panose="02020603050405020304" pitchFamily="18" charset="0"/>
                <a:cs typeface="Times New Roman" panose="02020603050405020304" pitchFamily="18" charset="0"/>
              </a:rPr>
              <a:t> </a:t>
            </a:r>
            <a:r>
              <a:rPr lang="uk-UA" altLang="ru-RU" sz="2000" kern="0" dirty="0" smtClean="0">
                <a:solidFill>
                  <a:schemeClr val="bg1"/>
                </a:solidFill>
                <a:latin typeface="Times New Roman" panose="02020603050405020304" pitchFamily="18" charset="0"/>
                <a:cs typeface="Times New Roman" panose="02020603050405020304" pitchFamily="18" charset="0"/>
              </a:rPr>
              <a:t>зовнішнього </a:t>
            </a:r>
            <a:r>
              <a:rPr lang="uk-UA" altLang="ru-RU" sz="2000" kern="0" dirty="0">
                <a:solidFill>
                  <a:schemeClr val="bg1"/>
                </a:solidFill>
                <a:latin typeface="Times New Roman" panose="02020603050405020304" pitchFamily="18" charset="0"/>
                <a:cs typeface="Times New Roman" panose="02020603050405020304" pitchFamily="18" charset="0"/>
              </a:rPr>
              <a:t>незалежного оцінювання (оригінал)</a:t>
            </a:r>
            <a:r>
              <a:rPr lang="uk-UA" altLang="ru-RU" sz="2000" u="sng" kern="0" dirty="0">
                <a:solidFill>
                  <a:schemeClr val="bg1"/>
                </a:solidFill>
                <a:latin typeface="Times New Roman" panose="02020603050405020304" pitchFamily="18" charset="0"/>
                <a:cs typeface="Times New Roman" panose="02020603050405020304" pitchFamily="18" charset="0"/>
              </a:rPr>
              <a:t> </a:t>
            </a:r>
          </a:p>
          <a:p>
            <a:pPr lvl="1">
              <a:spcBef>
                <a:spcPts val="600"/>
              </a:spcBef>
              <a:buClr>
                <a:srgbClr val="0C5CA4"/>
              </a:buClr>
              <a:buFont typeface="Wingdings" panose="05000000000000000000" pitchFamily="2" charset="2"/>
              <a:buChar char=""/>
              <a:tabLst>
                <a:tab pos="519113" algn="l"/>
              </a:tabLst>
              <a:defRPr/>
            </a:pPr>
            <a:r>
              <a:rPr lang="uk-UA" altLang="ru-RU" sz="2000" b="1" kern="0" dirty="0">
                <a:solidFill>
                  <a:srgbClr val="002060"/>
                </a:solidFill>
                <a:latin typeface="Times New Roman" panose="02020603050405020304" pitchFamily="18" charset="0"/>
                <a:cs typeface="Times New Roman" panose="02020603050405020304" pitchFamily="18" charset="0"/>
              </a:rPr>
              <a:t>Паспорт</a:t>
            </a:r>
            <a:r>
              <a:rPr lang="uk-UA" altLang="ru-RU" sz="2000" kern="0" dirty="0">
                <a:solidFill>
                  <a:schemeClr val="bg1"/>
                </a:solidFill>
                <a:latin typeface="Times New Roman" panose="02020603050405020304" pitchFamily="18" charset="0"/>
                <a:cs typeface="Times New Roman" panose="02020603050405020304" pitchFamily="18" charset="0"/>
              </a:rPr>
              <a:t> </a:t>
            </a:r>
            <a:r>
              <a:rPr lang="uk-UA" altLang="ru-RU" sz="2000" kern="0" dirty="0" smtClean="0">
                <a:solidFill>
                  <a:schemeClr val="bg1"/>
                </a:solidFill>
                <a:latin typeface="Times New Roman" panose="02020603050405020304" pitchFamily="18" charset="0"/>
                <a:cs typeface="Times New Roman" panose="02020603050405020304" pitchFamily="18" charset="0"/>
              </a:rPr>
              <a:t>або </a:t>
            </a:r>
            <a:r>
              <a:rPr lang="uk-UA" altLang="ru-RU" sz="2000" b="1" kern="0" dirty="0" smtClean="0">
                <a:solidFill>
                  <a:schemeClr val="bg1"/>
                </a:solidFill>
                <a:latin typeface="Times New Roman" panose="02020603050405020304" pitchFamily="18" charset="0"/>
                <a:cs typeface="Times New Roman" panose="02020603050405020304" pitchFamily="18" charset="0"/>
              </a:rPr>
              <a:t>інший документ</a:t>
            </a:r>
            <a:r>
              <a:rPr lang="uk-UA" altLang="ru-RU" sz="2000" kern="0" dirty="0" smtClean="0">
                <a:solidFill>
                  <a:schemeClr val="bg1"/>
                </a:solidFill>
                <a:latin typeface="Times New Roman" panose="02020603050405020304" pitchFamily="18" charset="0"/>
                <a:cs typeface="Times New Roman" panose="02020603050405020304" pitchFamily="18" charset="0"/>
              </a:rPr>
              <a:t>, </a:t>
            </a:r>
            <a:r>
              <a:rPr lang="uk-UA" altLang="ru-RU" sz="2000" kern="0" dirty="0">
                <a:solidFill>
                  <a:schemeClr val="bg1"/>
                </a:solidFill>
                <a:latin typeface="Times New Roman" panose="02020603050405020304" pitchFamily="18" charset="0"/>
                <a:cs typeface="Times New Roman" panose="02020603050405020304" pitchFamily="18" charset="0"/>
              </a:rPr>
              <a:t>серія та номер якого зазначені в Сертифікаті (оригінал)</a:t>
            </a:r>
          </a:p>
          <a:p>
            <a:pPr lvl="1">
              <a:spcBef>
                <a:spcPts val="600"/>
              </a:spcBef>
              <a:buClr>
                <a:srgbClr val="0C5CA4"/>
              </a:buClr>
              <a:buFont typeface="Wingdings" panose="05000000000000000000" pitchFamily="2" charset="2"/>
              <a:buChar char=""/>
              <a:tabLst>
                <a:tab pos="519113" algn="l"/>
              </a:tabLst>
              <a:defRPr/>
            </a:pPr>
            <a:r>
              <a:rPr lang="uk-UA" altLang="ru-RU" sz="2000" b="1" kern="0" dirty="0">
                <a:solidFill>
                  <a:srgbClr val="002060"/>
                </a:solidFill>
                <a:latin typeface="Times New Roman" panose="02020603050405020304" pitchFamily="18" charset="0"/>
                <a:cs typeface="Times New Roman" panose="02020603050405020304" pitchFamily="18" charset="0"/>
              </a:rPr>
              <a:t>Запрошення</a:t>
            </a:r>
            <a:r>
              <a:rPr lang="uk-UA" altLang="ru-RU" sz="2000" kern="0" dirty="0">
                <a:solidFill>
                  <a:srgbClr val="002060"/>
                </a:solidFill>
                <a:latin typeface="Times New Roman" panose="02020603050405020304" pitchFamily="18" charset="0"/>
                <a:cs typeface="Times New Roman" panose="02020603050405020304" pitchFamily="18" charset="0"/>
              </a:rPr>
              <a:t> - </a:t>
            </a:r>
            <a:r>
              <a:rPr lang="uk-UA" altLang="ru-RU" sz="2000" b="1" kern="0" dirty="0" smtClean="0">
                <a:solidFill>
                  <a:srgbClr val="002060"/>
                </a:solidFill>
                <a:latin typeface="Times New Roman" panose="02020603050405020304" pitchFamily="18" charset="0"/>
                <a:cs typeface="Times New Roman" panose="02020603050405020304" pitchFamily="18" charset="0"/>
              </a:rPr>
              <a:t>перепустка</a:t>
            </a:r>
            <a:r>
              <a:rPr lang="uk-UA" altLang="ru-RU" sz="2000" kern="0" dirty="0" smtClean="0">
                <a:solidFill>
                  <a:srgbClr val="002060"/>
                </a:solidFill>
                <a:latin typeface="Times New Roman" panose="02020603050405020304" pitchFamily="18" charset="0"/>
                <a:cs typeface="Times New Roman" panose="02020603050405020304" pitchFamily="18" charset="0"/>
              </a:rPr>
              <a:t> </a:t>
            </a:r>
            <a:r>
              <a:rPr lang="uk-UA" altLang="ru-RU" sz="2000" kern="0" dirty="0">
                <a:solidFill>
                  <a:schemeClr val="bg1"/>
                </a:solidFill>
                <a:latin typeface="Times New Roman" panose="02020603050405020304" pitchFamily="18" charset="0"/>
                <a:cs typeface="Times New Roman" panose="02020603050405020304" pitchFamily="18" charset="0"/>
              </a:rPr>
              <a:t>для участі в ЗНО </a:t>
            </a:r>
            <a:r>
              <a:rPr lang="uk-UA" altLang="ru-RU" sz="2000" kern="0" dirty="0" smtClean="0">
                <a:solidFill>
                  <a:schemeClr val="bg1"/>
                </a:solidFill>
                <a:latin typeface="Times New Roman" panose="02020603050405020304" pitchFamily="18" charset="0"/>
                <a:cs typeface="Times New Roman" panose="02020603050405020304" pitchFamily="18" charset="0"/>
              </a:rPr>
              <a:t>(буде розміщена </a:t>
            </a:r>
            <a:r>
              <a:rPr lang="uk-UA" altLang="ru-RU" sz="2000" kern="0" dirty="0">
                <a:solidFill>
                  <a:schemeClr val="bg1"/>
                </a:solidFill>
                <a:latin typeface="Times New Roman" panose="02020603050405020304" pitchFamily="18" charset="0"/>
                <a:cs typeface="Times New Roman" panose="02020603050405020304" pitchFamily="18" charset="0"/>
              </a:rPr>
              <a:t>на </a:t>
            </a:r>
            <a:r>
              <a:rPr lang="uk-UA" altLang="ru-RU" sz="2000" kern="0" dirty="0" smtClean="0">
                <a:solidFill>
                  <a:schemeClr val="bg1"/>
                </a:solidFill>
                <a:latin typeface="Times New Roman" panose="02020603050405020304" pitchFamily="18" charset="0"/>
                <a:cs typeface="Times New Roman" panose="02020603050405020304" pitchFamily="18" charset="0"/>
              </a:rPr>
              <a:t>інформаційній сторінці)</a:t>
            </a:r>
            <a:endParaRPr lang="ru-RU" altLang="uk-UA" sz="2400" dirty="0">
              <a:solidFill>
                <a:schemeClr val="bg1"/>
              </a:solidFill>
              <a:latin typeface="Times New Roman" panose="02020603050405020304" pitchFamily="18" charset="0"/>
              <a:ea typeface="Gulim"/>
              <a:cs typeface="Times New Roman" panose="02020603050405020304" pitchFamily="18" charset="0"/>
            </a:endParaRPr>
          </a:p>
        </p:txBody>
      </p:sp>
      <p:pic>
        <p:nvPicPr>
          <p:cNvPr id="15" name="Рисунок 1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64725" y="3956978"/>
            <a:ext cx="2997200" cy="2132013"/>
          </a:xfrm>
          <a:prstGeom prst="rect">
            <a:avLst/>
          </a:prstGeom>
          <a:noFill/>
          <a:ln w="9525">
            <a:solidFill>
              <a:schemeClr val="accent1">
                <a:lumMod val="50000"/>
              </a:schemeClr>
            </a:solidFill>
            <a:miter lim="800000"/>
            <a:headEnd/>
            <a:tailEnd/>
          </a:ln>
          <a:extLst>
            <a:ext uri="{909E8E84-426E-40DD-AFC4-6F175D3DCCD1}">
              <a14:hiddenFill xmlns:a14="http://schemas.microsoft.com/office/drawing/2010/main">
                <a:solidFill>
                  <a:srgbClr val="FFFFFF"/>
                </a:solidFill>
              </a14:hiddenFill>
            </a:ext>
          </a:extLst>
        </p:spPr>
      </p:pic>
      <p:pic>
        <p:nvPicPr>
          <p:cNvPr id="13" name="Picture 9"/>
          <p:cNvPicPr>
            <a:picLocks noChangeAspect="1" noChangeArrowheads="1"/>
          </p:cNvPicPr>
          <p:nvPr/>
        </p:nvPicPr>
        <p:blipFill>
          <a:blip r:embed="rId3" cstate="print">
            <a:lum bright="24000"/>
            <a:extLst>
              <a:ext uri="{28A0092B-C50C-407E-A947-70E740481C1C}">
                <a14:useLocalDpi xmlns:a14="http://schemas.microsoft.com/office/drawing/2010/main" val="0"/>
              </a:ext>
            </a:extLst>
          </a:blip>
          <a:srcRect/>
          <a:stretch>
            <a:fillRect/>
          </a:stretch>
        </p:blipFill>
        <p:spPr bwMode="auto">
          <a:xfrm>
            <a:off x="4463504" y="4711558"/>
            <a:ext cx="1063145" cy="1368706"/>
          </a:xfrm>
          <a:prstGeom prst="rect">
            <a:avLst/>
          </a:prstGeom>
          <a:noFill/>
          <a:ln w="28575">
            <a:solidFill>
              <a:schemeClr val="bg1">
                <a:lumMod val="75000"/>
              </a:schemeClr>
            </a:solidFill>
            <a:miter lim="800000"/>
            <a:headEnd/>
            <a:tailEnd/>
          </a:ln>
          <a:extLst>
            <a:ext uri="{909E8E84-426E-40DD-AFC4-6F175D3DCCD1}">
              <a14:hiddenFill xmlns:a14="http://schemas.microsoft.com/office/drawing/2010/main">
                <a:solidFill>
                  <a:srgbClr val="FFFFFF"/>
                </a:solidFill>
              </a14:hiddenFill>
            </a:ext>
          </a:extLst>
        </p:spPr>
      </p:pic>
      <p:pic>
        <p:nvPicPr>
          <p:cNvPr id="14" name="Рисунок 10"/>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12325" y="5340615"/>
            <a:ext cx="1651000" cy="1087437"/>
          </a:xfrm>
          <a:prstGeom prst="rect">
            <a:avLst/>
          </a:prstGeom>
          <a:noFill/>
          <a:ln w="9525">
            <a:solidFill>
              <a:schemeClr val="tx1">
                <a:lumMod val="50000"/>
                <a:lumOff val="50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16" name="Заголовок 4"/>
          <p:cNvSpPr>
            <a:spLocks noGrp="1"/>
          </p:cNvSpPr>
          <p:nvPr>
            <p:ph type="title"/>
          </p:nvPr>
        </p:nvSpPr>
        <p:spPr>
          <a:xfrm>
            <a:off x="228600" y="233185"/>
            <a:ext cx="3549104" cy="1072773"/>
          </a:xfrm>
        </p:spPr>
        <p:txBody>
          <a:bodyPr>
            <a:normAutofit/>
          </a:bodyPr>
          <a:lstStyle/>
          <a:p>
            <a:r>
              <a:rPr lang="ru-RU" sz="3600" b="1" dirty="0" smtClean="0">
                <a:solidFill>
                  <a:srgbClr val="C00000"/>
                </a:solidFill>
                <a:latin typeface="Times New Roman" panose="02020603050405020304" pitchFamily="18" charset="0"/>
                <a:cs typeface="Times New Roman" panose="02020603050405020304" pitchFamily="18" charset="0"/>
              </a:rPr>
              <a:t>ЗНО-2022</a:t>
            </a:r>
            <a:endParaRPr lang="uk-UA" sz="3600" b="1" dirty="0">
              <a:solidFill>
                <a:srgbClr val="C00000"/>
              </a:solidFill>
              <a:latin typeface="Times New Roman" panose="02020603050405020304" pitchFamily="18" charset="0"/>
              <a:cs typeface="Times New Roman" panose="02020603050405020304" pitchFamily="18" charset="0"/>
            </a:endParaRPr>
          </a:p>
        </p:txBody>
      </p:sp>
      <p:pic>
        <p:nvPicPr>
          <p:cNvPr id="17" name="Рисунок 16"/>
          <p:cNvPicPr>
            <a:picLocks noChangeAspect="1"/>
          </p:cNvPicPr>
          <p:nvPr/>
        </p:nvPicPr>
        <p:blipFill>
          <a:blip r:embed="rId5"/>
          <a:stretch>
            <a:fillRect/>
          </a:stretch>
        </p:blipFill>
        <p:spPr>
          <a:xfrm>
            <a:off x="7267414" y="320065"/>
            <a:ext cx="1486439" cy="899015"/>
          </a:xfrm>
          <a:prstGeom prst="rect">
            <a:avLst/>
          </a:prstGeom>
        </p:spPr>
      </p:pic>
    </p:spTree>
    <p:extLst>
      <p:ext uri="{BB962C8B-B14F-4D97-AF65-F5344CB8AC3E}">
        <p14:creationId xmlns:p14="http://schemas.microsoft.com/office/powerpoint/2010/main" val="406082516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
            <a:ext cx="9144000" cy="6553200"/>
          </a:xfrm>
          <a:prstGeom prst="rect">
            <a:avLst/>
          </a:prstGeom>
        </p:spPr>
      </p:pic>
    </p:spTree>
    <p:extLst>
      <p:ext uri="{BB962C8B-B14F-4D97-AF65-F5344CB8AC3E}">
        <p14:creationId xmlns:p14="http://schemas.microsoft.com/office/powerpoint/2010/main" val="359816322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bwMode="auto">
          <a:xfrm>
            <a:off x="3043238" y="6283325"/>
            <a:ext cx="2495550" cy="312738"/>
          </a:xfrm>
          <a:prstGeom prst="rect">
            <a:avLst/>
          </a:prstGeom>
          <a:solidFill>
            <a:srgbClr val="F5F9FA"/>
          </a:solidFill>
          <a:ln w="9525" cap="flat" cmpd="sng" algn="ctr">
            <a:noFill/>
            <a:prstDash val="solid"/>
            <a:round/>
            <a:headEnd type="none" w="med" len="med"/>
            <a:tailEnd type="none" w="med" len="med"/>
          </a:ln>
          <a:effectLst/>
        </p:spPr>
        <p:txBody>
          <a:bodyPr/>
          <a:lstStyle/>
          <a:p>
            <a:pPr algn="ctr" eaLnBrk="1" hangingPunct="1">
              <a:defRPr/>
            </a:pPr>
            <a:endParaRPr lang="uk-UA">
              <a:effectLst>
                <a:outerShdw blurRad="38100" dist="38100" dir="2700000" algn="tl">
                  <a:srgbClr val="000000">
                    <a:alpha val="43137"/>
                  </a:srgbClr>
                </a:outerShdw>
              </a:effectLst>
              <a:cs typeface="Gulim"/>
            </a:endParaRPr>
          </a:p>
        </p:txBody>
      </p:sp>
      <p:sp>
        <p:nvSpPr>
          <p:cNvPr id="4" name="Заголовок 1"/>
          <p:cNvSpPr>
            <a:spLocks noGrp="1"/>
          </p:cNvSpPr>
          <p:nvPr>
            <p:ph type="title"/>
          </p:nvPr>
        </p:nvSpPr>
        <p:spPr>
          <a:xfrm>
            <a:off x="1518557" y="0"/>
            <a:ext cx="6684917" cy="1325563"/>
          </a:xfrm>
        </p:spPr>
        <p:txBody>
          <a:bodyPr/>
          <a:lstStyle/>
          <a:p>
            <a:pPr algn="ctr">
              <a:defRPr/>
            </a:pPr>
            <a:r>
              <a:rPr lang="uk-UA" dirty="0">
                <a:solidFill>
                  <a:srgbClr val="990033"/>
                </a:solidFill>
                <a:latin typeface="Times New Roman" panose="02020603050405020304" pitchFamily="18" charset="0"/>
                <a:cs typeface="Times New Roman" panose="02020603050405020304" pitchFamily="18" charset="0"/>
              </a:rPr>
              <a:t>Поради учням</a:t>
            </a:r>
            <a:br>
              <a:rPr lang="uk-UA" dirty="0">
                <a:solidFill>
                  <a:srgbClr val="990033"/>
                </a:solidFill>
                <a:latin typeface="Times New Roman" panose="02020603050405020304" pitchFamily="18" charset="0"/>
                <a:cs typeface="Times New Roman" panose="02020603050405020304" pitchFamily="18" charset="0"/>
              </a:rPr>
            </a:br>
            <a:endParaRPr lang="uk-UA" dirty="0">
              <a:solidFill>
                <a:srgbClr val="990033"/>
              </a:solidFill>
              <a:latin typeface="Times New Roman" panose="02020603050405020304" pitchFamily="18" charset="0"/>
              <a:cs typeface="Times New Roman" panose="02020603050405020304" pitchFamily="18" charset="0"/>
            </a:endParaRPr>
          </a:p>
        </p:txBody>
      </p:sp>
      <p:sp>
        <p:nvSpPr>
          <p:cNvPr id="5" name="Місце для вмісту 2"/>
          <p:cNvSpPr>
            <a:spLocks noGrp="1"/>
          </p:cNvSpPr>
          <p:nvPr>
            <p:ph idx="1"/>
          </p:nvPr>
        </p:nvSpPr>
        <p:spPr>
          <a:xfrm>
            <a:off x="0" y="836613"/>
            <a:ext cx="9144000" cy="6184900"/>
          </a:xfrm>
          <a:solidFill>
            <a:srgbClr val="FFFFFF"/>
          </a:solidFill>
        </p:spPr>
        <p:txBody>
          <a:bodyPr>
            <a:normAutofit fontScale="47500" lnSpcReduction="20000"/>
          </a:bodyPr>
          <a:lstStyle/>
          <a:p>
            <a:pPr marL="0" indent="0" algn="ctr">
              <a:lnSpc>
                <a:spcPct val="120000"/>
              </a:lnSpc>
              <a:buFont typeface="Arial" pitchFamily="34" charset="0"/>
              <a:buNone/>
              <a:defRPr/>
            </a:pPr>
            <a:r>
              <a:rPr lang="uk-UA" sz="2900" b="1" i="1" dirty="0">
                <a:solidFill>
                  <a:schemeClr val="bg1"/>
                </a:solidFill>
                <a:latin typeface="Times New Roman" panose="02020603050405020304" pitchFamily="18" charset="0"/>
                <a:cs typeface="Times New Roman" panose="02020603050405020304" pitchFamily="18" charset="0"/>
              </a:rPr>
              <a:t> Хочете  швидко впоратися з тестом у </a:t>
            </a:r>
            <a:r>
              <a:rPr lang="uk-UA" sz="2900" b="1" i="1" dirty="0" smtClean="0">
                <a:solidFill>
                  <a:schemeClr val="bg1"/>
                </a:solidFill>
                <a:latin typeface="Times New Roman" panose="02020603050405020304" pitchFamily="18" charset="0"/>
                <a:cs typeface="Times New Roman" panose="02020603050405020304" pitchFamily="18" charset="0"/>
              </a:rPr>
              <a:t>напруженій обстановці?</a:t>
            </a:r>
          </a:p>
          <a:p>
            <a:pPr marL="0" indent="0" algn="ctr">
              <a:lnSpc>
                <a:spcPct val="120000"/>
              </a:lnSpc>
              <a:buFont typeface="Arial" pitchFamily="34" charset="0"/>
              <a:buNone/>
              <a:defRPr/>
            </a:pPr>
            <a:r>
              <a:rPr lang="uk-UA" sz="2900" b="1" i="1" dirty="0">
                <a:solidFill>
                  <a:schemeClr val="bg1"/>
                </a:solidFill>
                <a:latin typeface="Times New Roman" panose="02020603050405020304" pitchFamily="18" charset="0"/>
                <a:cs typeface="Times New Roman" panose="02020603050405020304" pitchFamily="18" charset="0"/>
              </a:rPr>
              <a:t>П</a:t>
            </a:r>
            <a:r>
              <a:rPr lang="uk-UA" sz="2900" b="1" i="1" dirty="0" smtClean="0">
                <a:solidFill>
                  <a:schemeClr val="bg1"/>
                </a:solidFill>
                <a:latin typeface="Times New Roman" panose="02020603050405020304" pitchFamily="18" charset="0"/>
                <a:cs typeface="Times New Roman" panose="02020603050405020304" pitchFamily="18" charset="0"/>
              </a:rPr>
              <a:t>очніть </a:t>
            </a:r>
            <a:r>
              <a:rPr lang="uk-UA" sz="2900" b="1" i="1" dirty="0">
                <a:solidFill>
                  <a:schemeClr val="bg1"/>
                </a:solidFill>
                <a:latin typeface="Times New Roman" panose="02020603050405020304" pitchFamily="18" charset="0"/>
                <a:cs typeface="Times New Roman" panose="02020603050405020304" pitchFamily="18" charset="0"/>
              </a:rPr>
              <a:t>готуватися до тестування заздалегідь. </a:t>
            </a:r>
            <a:endParaRPr lang="uk-UA" sz="2900" b="1" i="1" dirty="0" smtClean="0">
              <a:solidFill>
                <a:schemeClr val="bg1"/>
              </a:solidFill>
              <a:latin typeface="Times New Roman" panose="02020603050405020304" pitchFamily="18" charset="0"/>
              <a:cs typeface="Times New Roman" panose="02020603050405020304" pitchFamily="18" charset="0"/>
            </a:endParaRPr>
          </a:p>
          <a:p>
            <a:pPr marL="0" indent="0" algn="ctr">
              <a:lnSpc>
                <a:spcPct val="120000"/>
              </a:lnSpc>
              <a:buFont typeface="Arial" pitchFamily="34" charset="0"/>
              <a:buNone/>
              <a:defRPr/>
            </a:pPr>
            <a:r>
              <a:rPr lang="uk-UA" sz="2900" b="1" i="1" dirty="0" smtClean="0">
                <a:solidFill>
                  <a:schemeClr val="bg1"/>
                </a:solidFill>
                <a:latin typeface="Times New Roman" panose="02020603050405020304" pitchFamily="18" charset="0"/>
                <a:cs typeface="Times New Roman" panose="02020603050405020304" pitchFamily="18" charset="0"/>
              </a:rPr>
              <a:t>Повторіть </a:t>
            </a:r>
            <a:r>
              <a:rPr lang="uk-UA" sz="2900" b="1" i="1" dirty="0">
                <a:solidFill>
                  <a:schemeClr val="bg1"/>
                </a:solidFill>
                <a:latin typeface="Times New Roman" panose="02020603050405020304" pitchFamily="18" charset="0"/>
                <a:cs typeface="Times New Roman" panose="02020603050405020304" pitchFamily="18" charset="0"/>
              </a:rPr>
              <a:t>увесь навчальний матеріал. </a:t>
            </a:r>
            <a:endParaRPr lang="uk-UA" sz="2900" b="1" i="1" dirty="0" smtClean="0">
              <a:solidFill>
                <a:schemeClr val="bg1"/>
              </a:solidFill>
              <a:latin typeface="Times New Roman" panose="02020603050405020304" pitchFamily="18" charset="0"/>
              <a:cs typeface="Times New Roman" panose="02020603050405020304" pitchFamily="18" charset="0"/>
            </a:endParaRPr>
          </a:p>
          <a:p>
            <a:pPr marL="0" indent="0" algn="ctr">
              <a:lnSpc>
                <a:spcPct val="120000"/>
              </a:lnSpc>
              <a:buFont typeface="Arial" pitchFamily="34" charset="0"/>
              <a:buNone/>
              <a:defRPr/>
            </a:pPr>
            <a:r>
              <a:rPr lang="uk-UA" sz="2900" b="1" i="1" dirty="0" smtClean="0">
                <a:solidFill>
                  <a:schemeClr val="bg1"/>
                </a:solidFill>
                <a:latin typeface="Times New Roman" panose="02020603050405020304" pitchFamily="18" charset="0"/>
                <a:cs typeface="Times New Roman" panose="02020603050405020304" pitchFamily="18" charset="0"/>
              </a:rPr>
              <a:t>Із </a:t>
            </a:r>
            <a:r>
              <a:rPr lang="uk-UA" sz="2900" b="1" i="1" dirty="0">
                <a:solidFill>
                  <a:schemeClr val="bg1"/>
                </a:solidFill>
                <a:latin typeface="Times New Roman" panose="02020603050405020304" pitchFamily="18" charset="0"/>
                <a:cs typeface="Times New Roman" panose="02020603050405020304" pitchFamily="18" charset="0"/>
              </a:rPr>
              <a:t>цією метою використовуйте підручники та посібники, рекомендовані Міністерством освіти і науки </a:t>
            </a:r>
            <a:r>
              <a:rPr lang="uk-UA" sz="2900" b="1" i="1" dirty="0" smtClean="0">
                <a:solidFill>
                  <a:schemeClr val="bg1"/>
                </a:solidFill>
                <a:latin typeface="Times New Roman" panose="02020603050405020304" pitchFamily="18" charset="0"/>
                <a:cs typeface="Times New Roman" panose="02020603050405020304" pitchFamily="18" charset="0"/>
              </a:rPr>
              <a:t>України</a:t>
            </a:r>
          </a:p>
          <a:p>
            <a:pPr marL="0" indent="0" algn="just">
              <a:lnSpc>
                <a:spcPct val="120000"/>
              </a:lnSpc>
              <a:buFont typeface="Arial" pitchFamily="34" charset="0"/>
              <a:buNone/>
              <a:defRPr/>
            </a:pPr>
            <a:endParaRPr lang="uk-UA" sz="26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defRPr/>
            </a:pPr>
            <a:r>
              <a:rPr lang="uk-UA" sz="4400" b="1" i="1" dirty="0" smtClean="0">
                <a:solidFill>
                  <a:srgbClr val="FF0000"/>
                </a:solidFill>
                <a:latin typeface="Times New Roman" panose="02020603050405020304" pitchFamily="18" charset="0"/>
                <a:cs typeface="Times New Roman" panose="02020603050405020304" pitchFamily="18" charset="0"/>
              </a:rPr>
              <a:t>Тренуйтеся!</a:t>
            </a:r>
            <a:r>
              <a:rPr lang="uk-UA" sz="4400" b="1" dirty="0">
                <a:solidFill>
                  <a:srgbClr val="FF0000"/>
                </a:solidFill>
                <a:latin typeface="Times New Roman" panose="02020603050405020304" pitchFamily="18" charset="0"/>
                <a:cs typeface="Times New Roman" panose="02020603050405020304" pitchFamily="18" charset="0"/>
              </a:rPr>
              <a:t> </a:t>
            </a:r>
            <a:r>
              <a:rPr lang="uk-UA" sz="4400" b="1" dirty="0" smtClean="0">
                <a:solidFill>
                  <a:schemeClr val="bg2">
                    <a:lumMod val="10000"/>
                  </a:schemeClr>
                </a:solidFill>
                <a:latin typeface="Times New Roman" panose="02020603050405020304" pitchFamily="18" charset="0"/>
                <a:cs typeface="Times New Roman" panose="02020603050405020304" pitchFamily="18" charset="0"/>
              </a:rPr>
              <a:t>Перед </a:t>
            </a:r>
            <a:r>
              <a:rPr lang="uk-UA" sz="4400" b="1" dirty="0">
                <a:solidFill>
                  <a:schemeClr val="bg2">
                    <a:lumMod val="10000"/>
                  </a:schemeClr>
                </a:solidFill>
                <a:latin typeface="Times New Roman" panose="02020603050405020304" pitchFamily="18" charset="0"/>
                <a:cs typeface="Times New Roman" panose="02020603050405020304" pitchFamily="18" charset="0"/>
              </a:rPr>
              <a:t>офіційним тестуванням варто виконувати якнайбільше  опублікованих тестів – просто заради тренування</a:t>
            </a:r>
            <a:r>
              <a:rPr lang="uk-UA" sz="4400" b="1" dirty="0" smtClean="0">
                <a:solidFill>
                  <a:schemeClr val="bg2">
                    <a:lumMod val="10000"/>
                  </a:schemeClr>
                </a:solidFill>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v"/>
              <a:defRPr/>
            </a:pPr>
            <a:r>
              <a:rPr lang="uk-UA" sz="4400" b="1" i="1" dirty="0" smtClean="0">
                <a:solidFill>
                  <a:srgbClr val="FF0000"/>
                </a:solidFill>
                <a:latin typeface="Times New Roman" panose="02020603050405020304" pitchFamily="18" charset="0"/>
                <a:cs typeface="Times New Roman" panose="02020603050405020304" pitchFamily="18" charset="0"/>
              </a:rPr>
              <a:t>Поспішайте! </a:t>
            </a:r>
            <a:r>
              <a:rPr lang="uk-UA" sz="4400" b="1" dirty="0" smtClean="0">
                <a:solidFill>
                  <a:schemeClr val="bg2">
                    <a:lumMod val="10000"/>
                  </a:schemeClr>
                </a:solidFill>
                <a:latin typeface="Times New Roman" panose="02020603050405020304" pitchFamily="18" charset="0"/>
                <a:cs typeface="Times New Roman" panose="02020603050405020304" pitchFamily="18" charset="0"/>
              </a:rPr>
              <a:t>Тренуйтесь із секундоміром</a:t>
            </a:r>
            <a:r>
              <a:rPr lang="uk-UA" sz="4400" b="1" dirty="0">
                <a:solidFill>
                  <a:schemeClr val="bg2">
                    <a:lumMod val="10000"/>
                  </a:schemeClr>
                </a:solidFill>
                <a:latin typeface="Times New Roman" panose="02020603050405020304" pitchFamily="18" charset="0"/>
                <a:cs typeface="Times New Roman" panose="02020603050405020304" pitchFamily="18" charset="0"/>
              </a:rPr>
              <a:t>.</a:t>
            </a:r>
            <a:endParaRPr lang="uk-UA" sz="4400" b="1" dirty="0" smtClean="0">
              <a:solidFill>
                <a:schemeClr val="bg2">
                  <a:lumMod val="10000"/>
                </a:schemeClr>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defRPr/>
            </a:pPr>
            <a:r>
              <a:rPr lang="uk-UA" sz="4400" b="1" i="1" dirty="0">
                <a:solidFill>
                  <a:srgbClr val="FF0000"/>
                </a:solidFill>
                <a:latin typeface="Times New Roman" panose="02020603050405020304" pitchFamily="18" charset="0"/>
                <a:cs typeface="Times New Roman" panose="02020603050405020304" pitchFamily="18" charset="0"/>
              </a:rPr>
              <a:t>Пропускайте</a:t>
            </a:r>
            <a:r>
              <a:rPr lang="uk-UA" sz="4400" b="1" i="1" dirty="0" smtClean="0">
                <a:solidFill>
                  <a:srgbClr val="FF0000"/>
                </a:solidFill>
                <a:latin typeface="Times New Roman" panose="02020603050405020304" pitchFamily="18" charset="0"/>
                <a:cs typeface="Times New Roman" panose="02020603050405020304" pitchFamily="18" charset="0"/>
              </a:rPr>
              <a:t>!</a:t>
            </a:r>
            <a:r>
              <a:rPr lang="uk-UA" sz="4400" b="1" dirty="0" smtClean="0">
                <a:solidFill>
                  <a:srgbClr val="660066"/>
                </a:solidFill>
                <a:latin typeface="Times New Roman" panose="02020603050405020304" pitchFamily="18" charset="0"/>
                <a:cs typeface="Times New Roman" panose="02020603050405020304" pitchFamily="18" charset="0"/>
              </a:rPr>
              <a:t> </a:t>
            </a:r>
            <a:r>
              <a:rPr lang="uk-UA" sz="4400" b="1" dirty="0">
                <a:solidFill>
                  <a:schemeClr val="bg2">
                    <a:lumMod val="10000"/>
                  </a:schemeClr>
                </a:solidFill>
                <a:latin typeface="Times New Roman" panose="02020603050405020304" pitchFamily="18" charset="0"/>
                <a:cs typeface="Times New Roman" panose="02020603050405020304" pitchFamily="18" charset="0"/>
              </a:rPr>
              <a:t>Треба навчитися пропускати </a:t>
            </a:r>
            <a:r>
              <a:rPr lang="uk-UA" sz="4400" b="1" dirty="0" smtClean="0">
                <a:solidFill>
                  <a:schemeClr val="bg2">
                    <a:lumMod val="10000"/>
                  </a:schemeClr>
                </a:solidFill>
                <a:latin typeface="Times New Roman" panose="02020603050405020304" pitchFamily="18" charset="0"/>
                <a:cs typeface="Times New Roman" panose="02020603050405020304" pitchFamily="18" charset="0"/>
              </a:rPr>
              <a:t>складні </a:t>
            </a:r>
            <a:r>
              <a:rPr lang="uk-UA" sz="4400" b="1" dirty="0">
                <a:solidFill>
                  <a:schemeClr val="bg2">
                    <a:lumMod val="10000"/>
                  </a:schemeClr>
                </a:solidFill>
                <a:latin typeface="Times New Roman" panose="02020603050405020304" pitchFamily="18" charset="0"/>
                <a:cs typeface="Times New Roman" panose="02020603050405020304" pitchFamily="18" charset="0"/>
              </a:rPr>
              <a:t>або незрозумілі </a:t>
            </a:r>
            <a:r>
              <a:rPr lang="uk-UA" sz="4400" b="1" dirty="0" smtClean="0">
                <a:solidFill>
                  <a:schemeClr val="bg2">
                    <a:lumMod val="10000"/>
                  </a:schemeClr>
                </a:solidFill>
                <a:latin typeface="Times New Roman" panose="02020603050405020304" pitchFamily="18" charset="0"/>
                <a:cs typeface="Times New Roman" panose="02020603050405020304" pitchFamily="18" charset="0"/>
              </a:rPr>
              <a:t>завдання.</a:t>
            </a:r>
          </a:p>
          <a:p>
            <a:pPr algn="just">
              <a:buFont typeface="Wingdings" panose="05000000000000000000" pitchFamily="2" charset="2"/>
              <a:buChar char="v"/>
              <a:defRPr/>
            </a:pPr>
            <a:r>
              <a:rPr lang="uk-UA" sz="4400" b="1" i="1" dirty="0">
                <a:solidFill>
                  <a:srgbClr val="FF0000"/>
                </a:solidFill>
                <a:latin typeface="Times New Roman" panose="02020603050405020304" pitchFamily="18" charset="0"/>
                <a:cs typeface="Times New Roman" panose="02020603050405020304" pitchFamily="18" charset="0"/>
              </a:rPr>
              <a:t>Угадуйте</a:t>
            </a:r>
            <a:r>
              <a:rPr lang="uk-UA" sz="4400" b="1" i="1" dirty="0" smtClean="0">
                <a:solidFill>
                  <a:srgbClr val="FF0000"/>
                </a:solidFill>
                <a:latin typeface="Times New Roman" panose="02020603050405020304" pitchFamily="18" charset="0"/>
                <a:cs typeface="Times New Roman" panose="02020603050405020304" pitchFamily="18" charset="0"/>
              </a:rPr>
              <a:t>!</a:t>
            </a:r>
            <a:r>
              <a:rPr lang="uk-UA" sz="4400" b="1" dirty="0" smtClean="0">
                <a:solidFill>
                  <a:srgbClr val="FF0000"/>
                </a:solidFill>
                <a:latin typeface="Times New Roman" panose="02020603050405020304" pitchFamily="18" charset="0"/>
                <a:cs typeface="Times New Roman" panose="02020603050405020304" pitchFamily="18" charset="0"/>
              </a:rPr>
              <a:t> </a:t>
            </a:r>
            <a:r>
              <a:rPr lang="uk-UA" sz="4400" b="1" dirty="0">
                <a:solidFill>
                  <a:schemeClr val="bg2">
                    <a:lumMod val="10000"/>
                  </a:schemeClr>
                </a:solidFill>
                <a:latin typeface="Times New Roman" panose="02020603050405020304" pitchFamily="18" charset="0"/>
                <a:cs typeface="Times New Roman" panose="02020603050405020304" pitchFamily="18" charset="0"/>
              </a:rPr>
              <a:t>Якщо ви не впевнені у виборі відповіді,  довіряйте своїй </a:t>
            </a:r>
            <a:r>
              <a:rPr lang="uk-UA" sz="4400" b="1" dirty="0" smtClean="0">
                <a:solidFill>
                  <a:schemeClr val="bg2">
                    <a:lumMod val="10000"/>
                  </a:schemeClr>
                </a:solidFill>
                <a:latin typeface="Times New Roman" panose="02020603050405020304" pitchFamily="18" charset="0"/>
                <a:cs typeface="Times New Roman" panose="02020603050405020304" pitchFamily="18" charset="0"/>
              </a:rPr>
              <a:t>інтуїції.</a:t>
            </a:r>
          </a:p>
          <a:p>
            <a:pPr algn="just">
              <a:buFont typeface="Wingdings" panose="05000000000000000000" pitchFamily="2" charset="2"/>
              <a:buChar char="v"/>
              <a:defRPr/>
            </a:pPr>
            <a:r>
              <a:rPr lang="uk-UA" sz="4400" b="1" i="1" dirty="0">
                <a:solidFill>
                  <a:srgbClr val="FF0000"/>
                </a:solidFill>
                <a:latin typeface="Times New Roman" panose="02020603050405020304" pitchFamily="18" charset="0"/>
                <a:cs typeface="Times New Roman" panose="02020603050405020304" pitchFamily="18" charset="0"/>
              </a:rPr>
              <a:t>Виключайте! </a:t>
            </a:r>
            <a:r>
              <a:rPr lang="uk-UA" sz="4400" b="1" dirty="0" smtClean="0">
                <a:solidFill>
                  <a:srgbClr val="FF0000"/>
                </a:solidFill>
                <a:latin typeface="Times New Roman" panose="02020603050405020304" pitchFamily="18" charset="0"/>
                <a:cs typeface="Times New Roman" panose="02020603050405020304" pitchFamily="18" charset="0"/>
              </a:rPr>
              <a:t> </a:t>
            </a:r>
            <a:r>
              <a:rPr lang="uk-UA" sz="4400" b="1" dirty="0">
                <a:solidFill>
                  <a:schemeClr val="bg2">
                    <a:lumMod val="10000"/>
                  </a:schemeClr>
                </a:solidFill>
                <a:latin typeface="Times New Roman" panose="02020603050405020304" pitchFamily="18" charset="0"/>
                <a:cs typeface="Times New Roman" panose="02020603050405020304" pitchFamily="18" charset="0"/>
              </a:rPr>
              <a:t>Багато завдань можна швидше вирішити, якщо не шукати відразу правильну відповідь, а послідовно виключати ті, які не </a:t>
            </a:r>
            <a:r>
              <a:rPr lang="uk-UA" sz="4400" b="1" dirty="0" smtClean="0">
                <a:solidFill>
                  <a:schemeClr val="bg2">
                    <a:lumMod val="10000"/>
                  </a:schemeClr>
                </a:solidFill>
                <a:latin typeface="Times New Roman" panose="02020603050405020304" pitchFamily="18" charset="0"/>
                <a:cs typeface="Times New Roman" panose="02020603050405020304" pitchFamily="18" charset="0"/>
              </a:rPr>
              <a:t>підходять.</a:t>
            </a:r>
          </a:p>
          <a:p>
            <a:pPr algn="just">
              <a:buFont typeface="Wingdings" panose="05000000000000000000" pitchFamily="2" charset="2"/>
              <a:buChar char="v"/>
              <a:defRPr/>
            </a:pPr>
            <a:r>
              <a:rPr lang="uk-UA" sz="4400" b="1" i="1" dirty="0">
                <a:solidFill>
                  <a:srgbClr val="FF0000"/>
                </a:solidFill>
                <a:latin typeface="Times New Roman" panose="02020603050405020304" pitchFamily="18" charset="0"/>
                <a:cs typeface="Times New Roman" panose="02020603050405020304" pitchFamily="18" charset="0"/>
              </a:rPr>
              <a:t>Думайте тільки про поточне </a:t>
            </a:r>
            <a:r>
              <a:rPr lang="uk-UA" sz="4400" b="1" i="1" dirty="0" smtClean="0">
                <a:solidFill>
                  <a:srgbClr val="FF0000"/>
                </a:solidFill>
                <a:latin typeface="Times New Roman" panose="02020603050405020304" pitchFamily="18" charset="0"/>
                <a:cs typeface="Times New Roman" panose="02020603050405020304" pitchFamily="18" charset="0"/>
              </a:rPr>
              <a:t>завдання! </a:t>
            </a:r>
            <a:r>
              <a:rPr lang="uk-UA" sz="4400" b="1" dirty="0" smtClean="0">
                <a:solidFill>
                  <a:schemeClr val="bg2">
                    <a:lumMod val="10000"/>
                  </a:schemeClr>
                </a:solidFill>
                <a:latin typeface="Times New Roman" panose="02020603050405020304" pitchFamily="18" charset="0"/>
                <a:cs typeface="Times New Roman" panose="02020603050405020304" pitchFamily="18" charset="0"/>
              </a:rPr>
              <a:t>Коли </a:t>
            </a:r>
            <a:r>
              <a:rPr lang="uk-UA" sz="4400" b="1" dirty="0">
                <a:solidFill>
                  <a:schemeClr val="bg2">
                    <a:lumMod val="10000"/>
                  </a:schemeClr>
                </a:solidFill>
                <a:latin typeface="Times New Roman" panose="02020603050405020304" pitchFamily="18" charset="0"/>
                <a:cs typeface="Times New Roman" panose="02020603050405020304" pitchFamily="18" charset="0"/>
              </a:rPr>
              <a:t>ви бачите нове </a:t>
            </a:r>
            <a:r>
              <a:rPr lang="uk-UA" sz="4400" b="1" dirty="0" smtClean="0">
                <a:solidFill>
                  <a:schemeClr val="bg2">
                    <a:lumMod val="10000"/>
                  </a:schemeClr>
                </a:solidFill>
                <a:latin typeface="Times New Roman" panose="02020603050405020304" pitchFamily="18" charset="0"/>
                <a:cs typeface="Times New Roman" panose="02020603050405020304" pitchFamily="18" charset="0"/>
              </a:rPr>
              <a:t>завдання, </a:t>
            </a:r>
            <a:r>
              <a:rPr lang="uk-UA" sz="4400" b="1" dirty="0">
                <a:solidFill>
                  <a:schemeClr val="bg2">
                    <a:lumMod val="10000"/>
                  </a:schemeClr>
                </a:solidFill>
                <a:latin typeface="Times New Roman" panose="02020603050405020304" pitchFamily="18" charset="0"/>
                <a:cs typeface="Times New Roman" panose="02020603050405020304" pitchFamily="18" charset="0"/>
              </a:rPr>
              <a:t>забувайте все, що було в попередньому</a:t>
            </a:r>
            <a:r>
              <a:rPr lang="uk-UA" sz="4400" b="1" dirty="0" smtClean="0">
                <a:solidFill>
                  <a:schemeClr val="bg2">
                    <a:lumMod val="10000"/>
                  </a:schemeClr>
                </a:solidFill>
                <a:latin typeface="Times New Roman" panose="02020603050405020304" pitchFamily="18" charset="0"/>
                <a:cs typeface="Times New Roman" panose="02020603050405020304" pitchFamily="18" charset="0"/>
              </a:rPr>
              <a:t>.</a:t>
            </a:r>
          </a:p>
          <a:p>
            <a:pPr marL="0" indent="0" algn="just">
              <a:buFont typeface="Arial" pitchFamily="34" charset="0"/>
              <a:buNone/>
              <a:defRPr/>
            </a:pPr>
            <a:endParaRPr lang="uk-UA" dirty="0">
              <a:latin typeface="Bookman Old Style" panose="02050604050505020204" pitchFamily="18" charset="0"/>
            </a:endParaRPr>
          </a:p>
          <a:p>
            <a:pPr algn="just">
              <a:defRPr/>
            </a:pPr>
            <a:endParaRPr lang="uk-UA" dirty="0">
              <a:latin typeface="Bookman Old Style" panose="02050604050505020204" pitchFamily="18" charset="0"/>
            </a:endParaRPr>
          </a:p>
          <a:p>
            <a:pPr algn="just">
              <a:defRPr/>
            </a:pPr>
            <a:endParaRPr lang="uk-UA" dirty="0">
              <a:latin typeface="Bookman Old Style" panose="02050604050505020204" pitchFamily="18" charset="0"/>
            </a:endParaRPr>
          </a:p>
        </p:txBody>
      </p:sp>
    </p:spTree>
    <p:extLst>
      <p:ext uri="{BB962C8B-B14F-4D97-AF65-F5344CB8AC3E}">
        <p14:creationId xmlns:p14="http://schemas.microsoft.com/office/powerpoint/2010/main" val="4024292137"/>
      </p:ext>
    </p:extLst>
  </p:cSld>
  <p:clrMapOvr>
    <a:masterClrMapping/>
  </p:clrMapOvr>
  <p:transition spd="slow">
    <p:cove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bwMode="auto">
          <a:xfrm>
            <a:off x="3043238" y="6283325"/>
            <a:ext cx="2495550" cy="312738"/>
          </a:xfrm>
          <a:prstGeom prst="rect">
            <a:avLst/>
          </a:prstGeom>
          <a:solidFill>
            <a:srgbClr val="F5F9FA"/>
          </a:solidFill>
          <a:ln w="9525" cap="flat" cmpd="sng" algn="ctr">
            <a:noFill/>
            <a:prstDash val="solid"/>
            <a:round/>
            <a:headEnd type="none" w="med" len="med"/>
            <a:tailEnd type="none" w="med" len="med"/>
          </a:ln>
          <a:effectLst/>
        </p:spPr>
        <p:txBody>
          <a:bodyPr/>
          <a:lstStyle/>
          <a:p>
            <a:pPr algn="ctr" eaLnBrk="1" hangingPunct="1">
              <a:defRPr/>
            </a:pPr>
            <a:endParaRPr lang="uk-UA">
              <a:effectLst>
                <a:outerShdw blurRad="38100" dist="38100" dir="2700000" algn="tl">
                  <a:srgbClr val="000000">
                    <a:alpha val="43137"/>
                  </a:srgbClr>
                </a:outerShdw>
              </a:effectLst>
              <a:cs typeface="Gulim"/>
            </a:endParaRPr>
          </a:p>
        </p:txBody>
      </p:sp>
      <p:sp>
        <p:nvSpPr>
          <p:cNvPr id="4" name="Заголовок 1"/>
          <p:cNvSpPr>
            <a:spLocks noGrp="1"/>
          </p:cNvSpPr>
          <p:nvPr>
            <p:ph type="title"/>
          </p:nvPr>
        </p:nvSpPr>
        <p:spPr>
          <a:xfrm>
            <a:off x="1518557" y="0"/>
            <a:ext cx="6684917" cy="1325563"/>
          </a:xfrm>
        </p:spPr>
        <p:txBody>
          <a:bodyPr/>
          <a:lstStyle/>
          <a:p>
            <a:pPr algn="ctr">
              <a:defRPr/>
            </a:pPr>
            <a:r>
              <a:rPr lang="uk-UA" dirty="0">
                <a:solidFill>
                  <a:srgbClr val="990033"/>
                </a:solidFill>
                <a:latin typeface="Times New Roman" panose="02020603050405020304" pitchFamily="18" charset="0"/>
                <a:cs typeface="Times New Roman" panose="02020603050405020304" pitchFamily="18" charset="0"/>
              </a:rPr>
              <a:t>Поради учням</a:t>
            </a:r>
            <a:br>
              <a:rPr lang="uk-UA" dirty="0">
                <a:solidFill>
                  <a:srgbClr val="990033"/>
                </a:solidFill>
                <a:latin typeface="Times New Roman" panose="02020603050405020304" pitchFamily="18" charset="0"/>
                <a:cs typeface="Times New Roman" panose="02020603050405020304" pitchFamily="18" charset="0"/>
              </a:rPr>
            </a:br>
            <a:endParaRPr lang="uk-UA" dirty="0">
              <a:solidFill>
                <a:srgbClr val="990033"/>
              </a:solidFill>
              <a:latin typeface="Times New Roman" panose="02020603050405020304" pitchFamily="18" charset="0"/>
              <a:cs typeface="Times New Roman" panose="02020603050405020304" pitchFamily="18" charset="0"/>
            </a:endParaRPr>
          </a:p>
        </p:txBody>
      </p:sp>
      <p:sp>
        <p:nvSpPr>
          <p:cNvPr id="5" name="Місце для вмісту 2"/>
          <p:cNvSpPr>
            <a:spLocks noGrp="1"/>
          </p:cNvSpPr>
          <p:nvPr>
            <p:ph idx="1"/>
          </p:nvPr>
        </p:nvSpPr>
        <p:spPr>
          <a:xfrm>
            <a:off x="0" y="836613"/>
            <a:ext cx="9144000" cy="6184900"/>
          </a:xfrm>
          <a:solidFill>
            <a:srgbClr val="FFFFFF"/>
          </a:solidFill>
        </p:spPr>
        <p:txBody>
          <a:bodyPr>
            <a:normAutofit fontScale="40000" lnSpcReduction="20000"/>
          </a:bodyPr>
          <a:lstStyle/>
          <a:p>
            <a:pPr marL="0" indent="0" algn="ctr">
              <a:lnSpc>
                <a:spcPct val="120000"/>
              </a:lnSpc>
              <a:buFont typeface="Arial" pitchFamily="34" charset="0"/>
              <a:buNone/>
              <a:defRPr/>
            </a:pPr>
            <a:r>
              <a:rPr lang="uk-UA" sz="2900" dirty="0">
                <a:latin typeface="Times New Roman" panose="02020603050405020304" pitchFamily="18" charset="0"/>
                <a:cs typeface="Times New Roman" panose="02020603050405020304" pitchFamily="18" charset="0"/>
              </a:rPr>
              <a:t> </a:t>
            </a:r>
            <a:endParaRPr lang="uk-UA" sz="26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defRPr/>
            </a:pPr>
            <a:r>
              <a:rPr lang="uk-UA" sz="5100" b="1" i="1" dirty="0">
                <a:solidFill>
                  <a:srgbClr val="FF0000"/>
                </a:solidFill>
                <a:latin typeface="Times New Roman" panose="02020603050405020304" pitchFamily="18" charset="0"/>
                <a:cs typeface="Times New Roman" panose="02020603050405020304" pitchFamily="18" charset="0"/>
              </a:rPr>
              <a:t>Читайте завдання до кінця! </a:t>
            </a:r>
            <a:r>
              <a:rPr lang="uk-UA" sz="5100" b="1" dirty="0">
                <a:solidFill>
                  <a:schemeClr val="bg2">
                    <a:lumMod val="10000"/>
                  </a:schemeClr>
                </a:solidFill>
                <a:latin typeface="Times New Roman" panose="02020603050405020304" pitchFamily="18" charset="0"/>
                <a:cs typeface="Times New Roman" panose="02020603050405020304" pitchFamily="18" charset="0"/>
              </a:rPr>
              <a:t>Поспіх не повинен призводити до того, що ви будете намагатися зрозуміти умови завдання за «першими словами» і добудовувати його закінчення у власній уяві. Через це ви можете зробити помилки в найлегших завданнях.</a:t>
            </a:r>
          </a:p>
          <a:p>
            <a:pPr algn="just">
              <a:buFont typeface="Wingdings" panose="05000000000000000000" pitchFamily="2" charset="2"/>
              <a:buChar char="v"/>
              <a:defRPr/>
            </a:pPr>
            <a:r>
              <a:rPr lang="uk-UA" sz="5100" b="1" i="1" dirty="0">
                <a:solidFill>
                  <a:srgbClr val="FF0000"/>
                </a:solidFill>
                <a:latin typeface="Times New Roman" panose="02020603050405020304" pitchFamily="18" charset="0"/>
                <a:cs typeface="Times New Roman" panose="02020603050405020304" pitchFamily="18" charset="0"/>
              </a:rPr>
              <a:t>Не засмучуйтеся передчасно!</a:t>
            </a:r>
            <a:r>
              <a:rPr lang="uk-UA" sz="5100" b="1" dirty="0">
                <a:solidFill>
                  <a:srgbClr val="FF0000"/>
                </a:solidFill>
                <a:latin typeface="Times New Roman" panose="02020603050405020304" pitchFamily="18" charset="0"/>
                <a:cs typeface="Times New Roman" panose="02020603050405020304" pitchFamily="18" charset="0"/>
              </a:rPr>
              <a:t> </a:t>
            </a:r>
            <a:r>
              <a:rPr lang="uk-UA" sz="5100" b="1" dirty="0">
                <a:solidFill>
                  <a:schemeClr val="bg2">
                    <a:lumMod val="10000"/>
                  </a:schemeClr>
                </a:solidFill>
                <a:latin typeface="Times New Roman" panose="02020603050405020304" pitchFamily="18" charset="0"/>
                <a:cs typeface="Times New Roman" panose="02020603050405020304" pitchFamily="18" charset="0"/>
              </a:rPr>
              <a:t>Хороший результат можливо отримати, виконавши і не всі завдання.</a:t>
            </a:r>
          </a:p>
          <a:p>
            <a:pPr algn="just">
              <a:buFont typeface="Wingdings" panose="05000000000000000000" pitchFamily="2" charset="2"/>
              <a:buChar char="v"/>
              <a:defRPr/>
            </a:pPr>
            <a:r>
              <a:rPr lang="uk-UA" sz="5100" b="1" i="1" dirty="0">
                <a:solidFill>
                  <a:srgbClr val="FF0000"/>
                </a:solidFill>
                <a:latin typeface="Times New Roman" panose="02020603050405020304" pitchFamily="18" charset="0"/>
                <a:cs typeface="Times New Roman" panose="02020603050405020304" pitchFamily="18" charset="0"/>
              </a:rPr>
              <a:t>Заплануйте два кола! </a:t>
            </a:r>
            <a:r>
              <a:rPr lang="uk-UA" sz="5100" b="1" dirty="0">
                <a:solidFill>
                  <a:schemeClr val="bg2">
                    <a:lumMod val="10000"/>
                  </a:schemeClr>
                </a:solidFill>
                <a:latin typeface="Times New Roman" panose="02020603050405020304" pitchFamily="18" charset="0"/>
                <a:cs typeface="Times New Roman" panose="02020603050405020304" pitchFamily="18" charset="0"/>
              </a:rPr>
              <a:t>Сплануйте середній час на кожне завдання таким чином, щоб за дві третини (максимум три чверті) відведеного часу пройти всі завдання «по першому колу». Тоді ви встигнете набрати максимум балів, виконуючи легкі завдання, а потім зможете подумати й над важкими, які вам довелося спочатку пропустити.</a:t>
            </a:r>
          </a:p>
          <a:p>
            <a:pPr algn="just">
              <a:buFont typeface="Wingdings" panose="05000000000000000000" pitchFamily="2" charset="2"/>
              <a:buChar char="v"/>
              <a:defRPr/>
            </a:pPr>
            <a:r>
              <a:rPr lang="uk-UA" sz="5100" b="1" i="1" dirty="0">
                <a:solidFill>
                  <a:srgbClr val="FF0000"/>
                </a:solidFill>
                <a:latin typeface="Times New Roman" panose="02020603050405020304" pitchFamily="18" charset="0"/>
                <a:cs typeface="Times New Roman" panose="02020603050405020304" pitchFamily="18" charset="0"/>
              </a:rPr>
              <a:t>Напередодні дайте мозку відпочити, виспіться!</a:t>
            </a:r>
            <a:endParaRPr lang="uk-UA" sz="5100" b="1" dirty="0">
              <a:solidFill>
                <a:srgbClr val="FF0000"/>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defRPr/>
            </a:pPr>
            <a:r>
              <a:rPr lang="uk-UA" sz="5100" b="1" i="1" dirty="0" err="1">
                <a:solidFill>
                  <a:srgbClr val="FF0000"/>
                </a:solidFill>
                <a:latin typeface="Times New Roman" panose="02020603050405020304" pitchFamily="18" charset="0"/>
                <a:cs typeface="Times New Roman" panose="02020603050405020304" pitchFamily="18" charset="0"/>
              </a:rPr>
              <a:t>Забудьте</a:t>
            </a:r>
            <a:r>
              <a:rPr lang="uk-UA" sz="5100" b="1" i="1" dirty="0">
                <a:solidFill>
                  <a:srgbClr val="FF0000"/>
                </a:solidFill>
                <a:latin typeface="Times New Roman" panose="02020603050405020304" pitchFamily="18" charset="0"/>
                <a:cs typeface="Times New Roman" panose="02020603050405020304" pitchFamily="18" charset="0"/>
              </a:rPr>
              <a:t> про шпаргалки!</a:t>
            </a:r>
            <a:r>
              <a:rPr lang="uk-UA" sz="5100" b="1" dirty="0">
                <a:solidFill>
                  <a:srgbClr val="FF0000"/>
                </a:solidFill>
                <a:latin typeface="Times New Roman" panose="02020603050405020304" pitchFamily="18" charset="0"/>
                <a:cs typeface="Times New Roman" panose="02020603050405020304" pitchFamily="18" charset="0"/>
              </a:rPr>
              <a:t> </a:t>
            </a:r>
            <a:r>
              <a:rPr lang="uk-UA" sz="5100" b="1" dirty="0">
                <a:solidFill>
                  <a:schemeClr val="bg2">
                    <a:lumMod val="10000"/>
                  </a:schemeClr>
                </a:solidFill>
                <a:latin typeface="Times New Roman" panose="02020603050405020304" pitchFamily="18" charset="0"/>
                <a:cs typeface="Times New Roman" panose="02020603050405020304" pitchFamily="18" charset="0"/>
              </a:rPr>
              <a:t>Виявлені шпаргалки під час тестування – втрачений шанс  скласти тестування  й вступити до ВНЗ. Людину, що списує, легко виявити, бо обсяг безпосередньої </a:t>
            </a:r>
            <a:r>
              <a:rPr lang="uk-UA" sz="5100" b="1" dirty="0" err="1">
                <a:solidFill>
                  <a:schemeClr val="bg2">
                    <a:lumMod val="10000"/>
                  </a:schemeClr>
                </a:solidFill>
                <a:latin typeface="Times New Roman" panose="02020603050405020304" pitchFamily="18" charset="0"/>
                <a:cs typeface="Times New Roman" panose="02020603050405020304" pitchFamily="18" charset="0"/>
              </a:rPr>
              <a:t>пам</a:t>
            </a:r>
            <a:r>
              <a:rPr lang="ru-RU" sz="5100" b="1" dirty="0">
                <a:solidFill>
                  <a:schemeClr val="bg2">
                    <a:lumMod val="10000"/>
                  </a:schemeClr>
                </a:solidFill>
                <a:latin typeface="Times New Roman" panose="02020603050405020304" pitchFamily="18" charset="0"/>
                <a:cs typeface="Times New Roman" panose="02020603050405020304" pitchFamily="18" charset="0"/>
              </a:rPr>
              <a:t>’</a:t>
            </a:r>
            <a:r>
              <a:rPr lang="uk-UA" sz="5100" b="1" dirty="0">
                <a:solidFill>
                  <a:schemeClr val="bg2">
                    <a:lumMod val="10000"/>
                  </a:schemeClr>
                </a:solidFill>
                <a:latin typeface="Times New Roman" panose="02020603050405020304" pitchFamily="18" charset="0"/>
                <a:cs typeface="Times New Roman" panose="02020603050405020304" pitchFamily="18" charset="0"/>
              </a:rPr>
              <a:t>яті при подібному стресі зменшується, тому доводиться підглядати ледь не кожне слово. А це вже невиправданий ризик.</a:t>
            </a:r>
          </a:p>
          <a:p>
            <a:pPr marL="0" indent="0" algn="just">
              <a:buFont typeface="Arial" pitchFamily="34" charset="0"/>
              <a:buNone/>
              <a:defRPr/>
            </a:pPr>
            <a:endParaRPr lang="uk-UA" dirty="0">
              <a:latin typeface="Bookman Old Style" panose="02050604050505020204" pitchFamily="18" charset="0"/>
            </a:endParaRPr>
          </a:p>
          <a:p>
            <a:pPr algn="just">
              <a:defRPr/>
            </a:pPr>
            <a:endParaRPr lang="uk-UA" dirty="0">
              <a:latin typeface="Bookman Old Style" panose="02050604050505020204" pitchFamily="18" charset="0"/>
            </a:endParaRPr>
          </a:p>
          <a:p>
            <a:pPr marL="0" indent="0" algn="ctr">
              <a:buFont typeface="Arial" pitchFamily="34" charset="0"/>
              <a:buNone/>
              <a:defRPr/>
            </a:pPr>
            <a:r>
              <a:rPr lang="uk-UA" sz="7700" dirty="0" smtClean="0">
                <a:latin typeface="Bookman Old Style" panose="02050604050505020204" pitchFamily="18" charset="0"/>
                <a:sym typeface="Wingdings" panose="05000000000000000000" pitchFamily="2" charset="2"/>
              </a:rPr>
              <a:t> </a:t>
            </a:r>
            <a:endParaRPr lang="uk-UA" sz="7700" dirty="0">
              <a:latin typeface="Bookman Old Style" panose="02050604050505020204" pitchFamily="18" charset="0"/>
            </a:endParaRPr>
          </a:p>
        </p:txBody>
      </p:sp>
    </p:spTree>
    <p:extLst>
      <p:ext uri="{BB962C8B-B14F-4D97-AF65-F5344CB8AC3E}">
        <p14:creationId xmlns:p14="http://schemas.microsoft.com/office/powerpoint/2010/main" val="791801072"/>
      </p:ext>
    </p:extLst>
  </p:cSld>
  <p:clrMapOvr>
    <a:masterClrMapping/>
  </p:clrMapOvr>
  <p:transition spd="slow">
    <p:cove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Овал 10"/>
          <p:cNvSpPr/>
          <p:nvPr/>
        </p:nvSpPr>
        <p:spPr>
          <a:xfrm>
            <a:off x="401476" y="3039342"/>
            <a:ext cx="3123293" cy="1537664"/>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FFFF66"/>
              </a:buClr>
              <a:defRPr/>
            </a:pPr>
            <a:r>
              <a:rPr lang="uk-UA" altLang="uk-UA" sz="1500" b="1" dirty="0" smtClean="0">
                <a:solidFill>
                  <a:srgbClr val="C00000"/>
                </a:solidFill>
                <a:effectLst>
                  <a:outerShdw blurRad="38100" dist="38100" dir="2700000" algn="tl">
                    <a:srgbClr val="C0C0C0"/>
                  </a:outerShdw>
                </a:effectLst>
                <a:latin typeface="Cambria" panose="02040503050406030204" pitchFamily="18" charset="0"/>
                <a:ea typeface="Cambria" panose="02040503050406030204" pitchFamily="18" charset="0"/>
                <a:cs typeface="Times New Roman" panose="02020603050405020304" pitchFamily="18" charset="0"/>
              </a:rPr>
              <a:t>(</a:t>
            </a:r>
            <a:r>
              <a:rPr lang="uk-UA" altLang="uk-UA" sz="1500" b="1" dirty="0">
                <a:solidFill>
                  <a:srgbClr val="C00000"/>
                </a:solidFill>
                <a:effectLst>
                  <a:outerShdw blurRad="38100" dist="38100" dir="2700000" algn="tl">
                    <a:srgbClr val="C0C0C0"/>
                  </a:outerShdw>
                </a:effectLst>
                <a:latin typeface="Cambria" panose="02040503050406030204" pitchFamily="18" charset="0"/>
                <a:ea typeface="Cambria" panose="02040503050406030204" pitchFamily="18" charset="0"/>
                <a:cs typeface="Times New Roman" panose="02020603050405020304" pitchFamily="18" charset="0"/>
              </a:rPr>
              <a:t>044) </a:t>
            </a:r>
            <a:r>
              <a:rPr lang="uk-UA" altLang="uk-UA" sz="1500" b="1" dirty="0" smtClean="0">
                <a:solidFill>
                  <a:srgbClr val="C00000"/>
                </a:solidFill>
                <a:effectLst>
                  <a:outerShdw blurRad="38100" dist="38100" dir="2700000" algn="tl">
                    <a:srgbClr val="C0C0C0"/>
                  </a:outerShdw>
                </a:effectLst>
                <a:latin typeface="Cambria" panose="02040503050406030204" pitchFamily="18" charset="0"/>
                <a:ea typeface="Cambria" panose="02040503050406030204" pitchFamily="18" charset="0"/>
                <a:cs typeface="Times New Roman" panose="02020603050405020304" pitchFamily="18" charset="0"/>
              </a:rPr>
              <a:t>355-15-84</a:t>
            </a:r>
            <a:endParaRPr lang="uk-UA" altLang="uk-UA" sz="1500" b="1" dirty="0">
              <a:solidFill>
                <a:srgbClr val="C00000"/>
              </a:solidFill>
              <a:effectLst>
                <a:outerShdw blurRad="38100" dist="38100" dir="2700000" algn="tl">
                  <a:srgbClr val="C0C0C0"/>
                </a:outerShdw>
              </a:effectLst>
              <a:latin typeface="Cambria" panose="02040503050406030204" pitchFamily="18" charset="0"/>
              <a:ea typeface="Cambria" panose="02040503050406030204" pitchFamily="18" charset="0"/>
              <a:cs typeface="Times New Roman" panose="02020603050405020304" pitchFamily="18" charset="0"/>
            </a:endParaRPr>
          </a:p>
          <a:p>
            <a:pPr algn="ctr">
              <a:buClr>
                <a:srgbClr val="FFFF66"/>
              </a:buClr>
              <a:defRPr/>
            </a:pPr>
            <a:r>
              <a:rPr lang="uk-UA" altLang="uk-UA" sz="1500" b="1" dirty="0">
                <a:solidFill>
                  <a:srgbClr val="C00000"/>
                </a:solidFill>
                <a:effectLst>
                  <a:outerShdw blurRad="38100" dist="38100" dir="2700000" algn="tl">
                    <a:srgbClr val="C0C0C0"/>
                  </a:outerShdw>
                </a:effectLst>
                <a:latin typeface="Cambria" panose="02040503050406030204" pitchFamily="18" charset="0"/>
                <a:ea typeface="Cambria" panose="02040503050406030204" pitchFamily="18" charset="0"/>
                <a:cs typeface="Times New Roman" panose="02020603050405020304" pitchFamily="18" charset="0"/>
              </a:rPr>
              <a:t>(044) </a:t>
            </a:r>
            <a:r>
              <a:rPr lang="uk-UA" altLang="uk-UA" sz="1500" b="1" dirty="0" smtClean="0">
                <a:solidFill>
                  <a:srgbClr val="C00000"/>
                </a:solidFill>
                <a:effectLst>
                  <a:outerShdw blurRad="38100" dist="38100" dir="2700000" algn="tl">
                    <a:srgbClr val="C0C0C0"/>
                  </a:outerShdw>
                </a:effectLst>
                <a:latin typeface="Cambria" panose="02040503050406030204" pitchFamily="18" charset="0"/>
                <a:ea typeface="Cambria" panose="02040503050406030204" pitchFamily="18" charset="0"/>
                <a:cs typeface="Times New Roman" panose="02020603050405020304" pitchFamily="18" charset="0"/>
              </a:rPr>
              <a:t>355-15-89      </a:t>
            </a:r>
            <a:r>
              <a:rPr lang="uk-UA" altLang="uk-UA" sz="1500" b="1" dirty="0" smtClean="0">
                <a:solidFill>
                  <a:srgbClr val="002060"/>
                </a:solidFill>
                <a:effectLst>
                  <a:outerShdw blurRad="38100" dist="38100" dir="2700000" algn="tl">
                    <a:srgbClr val="C0C0C0"/>
                  </a:outerShdw>
                </a:effectLst>
                <a:latin typeface="Cambria" panose="02040503050406030204" pitchFamily="18" charset="0"/>
                <a:ea typeface="Cambria" panose="02040503050406030204" pitchFamily="18" charset="0"/>
                <a:cs typeface="Times New Roman" panose="02020603050405020304" pitchFamily="18" charset="0"/>
              </a:rPr>
              <a:t>         </a:t>
            </a:r>
            <a:r>
              <a:rPr lang="uk-UA" altLang="uk-UA" sz="1500" dirty="0">
                <a:solidFill>
                  <a:srgbClr val="00206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телефони</a:t>
            </a:r>
            <a:endParaRPr lang="en-US" altLang="uk-UA" sz="1500" dirty="0">
              <a:solidFill>
                <a:srgbClr val="00206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endParaRPr>
          </a:p>
          <a:p>
            <a:pPr algn="ctr">
              <a:buClr>
                <a:srgbClr val="FFFF66"/>
              </a:buClr>
              <a:defRPr/>
            </a:pPr>
            <a:r>
              <a:rPr lang="uk-UA" altLang="uk-UA" sz="1500" dirty="0">
                <a:solidFill>
                  <a:srgbClr val="00206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гарячої лінії</a:t>
            </a:r>
          </a:p>
          <a:p>
            <a:pPr algn="ctr">
              <a:buClr>
                <a:srgbClr val="FFFF66"/>
              </a:buClr>
              <a:defRPr/>
            </a:pPr>
            <a:r>
              <a:rPr lang="uk-UA" altLang="uk-UA" sz="1500" noProof="1">
                <a:solidFill>
                  <a:srgbClr val="00206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КРЦОЯО</a:t>
            </a:r>
            <a:endParaRPr lang="uk-UA" sz="1500" noProof="1">
              <a:solidFill>
                <a:srgbClr val="00206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endParaRPr>
          </a:p>
        </p:txBody>
      </p:sp>
      <p:sp>
        <p:nvSpPr>
          <p:cNvPr id="14" name="Овал 13"/>
          <p:cNvSpPr/>
          <p:nvPr/>
        </p:nvSpPr>
        <p:spPr>
          <a:xfrm>
            <a:off x="5486400" y="4785013"/>
            <a:ext cx="3408523" cy="1215737"/>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FFFF66"/>
              </a:buClr>
              <a:defRPr/>
            </a:pPr>
            <a:r>
              <a:rPr lang="en-US" altLang="uk-UA" sz="1500" b="1" dirty="0">
                <a:solidFill>
                  <a:srgbClr val="C00000"/>
                </a:solidFill>
                <a:effectLst>
                  <a:outerShdw blurRad="38100" dist="38100" dir="2700000" algn="tl">
                    <a:srgbClr val="C0C0C0"/>
                  </a:outerShdw>
                </a:effectLst>
                <a:latin typeface="Cambria" panose="02040503050406030204" pitchFamily="18" charset="0"/>
                <a:ea typeface="Cambria" panose="02040503050406030204" pitchFamily="18" charset="0"/>
                <a:cs typeface="Times New Roman" panose="02020603050405020304" pitchFamily="18" charset="0"/>
              </a:rPr>
              <a:t>http://testportal.gov.ua </a:t>
            </a:r>
            <a:r>
              <a:rPr lang="uk-UA" altLang="uk-UA" sz="1500" dirty="0">
                <a:solidFill>
                  <a:srgbClr val="00206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сайт Українського центру   оцінювання якості освіти (УЦОЯО)</a:t>
            </a:r>
          </a:p>
        </p:txBody>
      </p:sp>
      <p:sp>
        <p:nvSpPr>
          <p:cNvPr id="9" name="Овал 8"/>
          <p:cNvSpPr/>
          <p:nvPr/>
        </p:nvSpPr>
        <p:spPr>
          <a:xfrm>
            <a:off x="5679198" y="3039341"/>
            <a:ext cx="3215725" cy="1537665"/>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FFFF66"/>
              </a:buClr>
              <a:defRPr/>
            </a:pPr>
            <a:r>
              <a:rPr lang="en-US" altLang="uk-UA" sz="15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http://</a:t>
            </a:r>
            <a:r>
              <a:rPr lang="en-US" altLang="uk-UA" sz="1500" b="1" dirty="0"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kyivtest.org.ua </a:t>
            </a:r>
            <a:r>
              <a:rPr lang="uk-UA" altLang="uk-UA" sz="1500" b="1" dirty="0"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uk-UA" altLang="uk-UA" sz="1500" dirty="0">
                <a:solidFill>
                  <a:srgbClr val="00206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сайт Київського регіонального центру оцінювання якості освіти (КРЦОЯО)</a:t>
            </a:r>
          </a:p>
        </p:txBody>
      </p:sp>
      <p:sp>
        <p:nvSpPr>
          <p:cNvPr id="13" name="Овал 12"/>
          <p:cNvSpPr/>
          <p:nvPr/>
        </p:nvSpPr>
        <p:spPr>
          <a:xfrm>
            <a:off x="504438" y="4740253"/>
            <a:ext cx="3056133" cy="1312397"/>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FFFF66"/>
              </a:buClr>
              <a:defRPr/>
            </a:pPr>
            <a:r>
              <a:rPr lang="uk-UA" altLang="uk-UA" sz="1500" b="1" dirty="0">
                <a:solidFill>
                  <a:srgbClr val="C00000"/>
                </a:solidFill>
                <a:effectLst>
                  <a:outerShdw blurRad="38100" dist="38100" dir="2700000" algn="tl">
                    <a:srgbClr val="C0C0C0"/>
                  </a:outerShdw>
                </a:effectLst>
                <a:latin typeface="Cambria" panose="02040503050406030204" pitchFamily="18" charset="0"/>
                <a:ea typeface="Cambria" panose="02040503050406030204" pitchFamily="18" charset="0"/>
                <a:cs typeface="Times New Roman" panose="02020603050405020304" pitchFamily="18" charset="0"/>
              </a:rPr>
              <a:t>(044) </a:t>
            </a:r>
            <a:r>
              <a:rPr lang="uk-UA" altLang="uk-UA" sz="1500" b="1" dirty="0" smtClean="0">
                <a:solidFill>
                  <a:srgbClr val="C00000"/>
                </a:solidFill>
                <a:effectLst>
                  <a:outerShdw blurRad="38100" dist="38100" dir="2700000" algn="tl">
                    <a:srgbClr val="C0C0C0"/>
                  </a:outerShdw>
                </a:effectLst>
                <a:latin typeface="Cambria" panose="02040503050406030204" pitchFamily="18" charset="0"/>
                <a:ea typeface="Cambria" panose="02040503050406030204" pitchFamily="18" charset="0"/>
                <a:cs typeface="Times New Roman" panose="02020603050405020304" pitchFamily="18" charset="0"/>
              </a:rPr>
              <a:t>486-09-62  </a:t>
            </a:r>
            <a:endParaRPr lang="uk-UA" altLang="uk-UA" sz="1500" b="1" dirty="0">
              <a:solidFill>
                <a:srgbClr val="C00000"/>
              </a:solidFill>
              <a:effectLst>
                <a:outerShdw blurRad="38100" dist="38100" dir="2700000" algn="tl">
                  <a:srgbClr val="C0C0C0"/>
                </a:outerShdw>
              </a:effectLst>
              <a:latin typeface="Cambria" panose="02040503050406030204" pitchFamily="18" charset="0"/>
              <a:ea typeface="Cambria" panose="02040503050406030204" pitchFamily="18" charset="0"/>
              <a:cs typeface="Times New Roman" panose="02020603050405020304" pitchFamily="18" charset="0"/>
            </a:endParaRPr>
          </a:p>
          <a:p>
            <a:pPr algn="ctr">
              <a:buClr>
                <a:srgbClr val="FFFF66"/>
              </a:buClr>
              <a:defRPr/>
            </a:pPr>
            <a:r>
              <a:rPr lang="uk-UA" altLang="uk-UA" sz="1500" dirty="0">
                <a:solidFill>
                  <a:srgbClr val="00206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телефон гарячої лінії УЦОЯО</a:t>
            </a:r>
          </a:p>
        </p:txBody>
      </p:sp>
      <p:sp>
        <p:nvSpPr>
          <p:cNvPr id="12" name="Овал 11"/>
          <p:cNvSpPr/>
          <p:nvPr/>
        </p:nvSpPr>
        <p:spPr>
          <a:xfrm>
            <a:off x="1671151" y="1366708"/>
            <a:ext cx="5897465" cy="1416265"/>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r>
              <a:rPr lang="uk-UA" altLang="uk-UA" b="1" dirty="0">
                <a:ln>
                  <a:solidFill>
                    <a:srgbClr val="1178BF"/>
                  </a:solidFill>
                </a:ln>
                <a:solidFill>
                  <a:srgbClr val="002060"/>
                </a:solidFill>
                <a:latin typeface="Times New Roman" panose="02020603050405020304" pitchFamily="18" charset="0"/>
                <a:ea typeface="Cambria" panose="02040503050406030204" pitchFamily="18" charset="0"/>
                <a:cs typeface="Times New Roman" panose="02020603050405020304" pitchFamily="18" charset="0"/>
              </a:rPr>
              <a:t>вул. Міста Шалетт, 1а</a:t>
            </a:r>
          </a:p>
          <a:p>
            <a:pPr lvl="0" algn="ctr" eaLnBrk="0" fontAlgn="base" hangingPunct="0">
              <a:spcBef>
                <a:spcPct val="0"/>
              </a:spcBef>
              <a:spcAft>
                <a:spcPct val="0"/>
              </a:spcAft>
            </a:pPr>
            <a:r>
              <a:rPr lang="uk-UA" altLang="uk-UA" b="1" dirty="0">
                <a:ln>
                  <a:solidFill>
                    <a:srgbClr val="1178BF"/>
                  </a:solidFill>
                </a:ln>
                <a:solidFill>
                  <a:srgbClr val="002060"/>
                </a:solidFill>
                <a:latin typeface="Times New Roman" panose="02020603050405020304" pitchFamily="18" charset="0"/>
                <a:ea typeface="Cambria" panose="02040503050406030204" pitchFamily="18" charset="0"/>
                <a:cs typeface="Times New Roman" panose="02020603050405020304" pitchFamily="18" charset="0"/>
              </a:rPr>
              <a:t>м. Київ, 02192</a:t>
            </a:r>
          </a:p>
          <a:p>
            <a:pPr lvl="0" algn="ctr" eaLnBrk="0" fontAlgn="base" hangingPunct="0">
              <a:spcBef>
                <a:spcPct val="0"/>
              </a:spcBef>
              <a:spcAft>
                <a:spcPct val="0"/>
              </a:spcAft>
            </a:pPr>
            <a:r>
              <a:rPr lang="uk-UA" altLang="uk-UA" b="1" dirty="0">
                <a:ln>
                  <a:solidFill>
                    <a:srgbClr val="1178BF"/>
                  </a:solidFill>
                </a:ln>
                <a:solidFill>
                  <a:srgbClr val="002060"/>
                </a:solidFill>
                <a:latin typeface="Times New Roman" panose="02020603050405020304" pitchFamily="18" charset="0"/>
                <a:ea typeface="Cambria" panose="02040503050406030204" pitchFamily="18" charset="0"/>
                <a:cs typeface="Times New Roman" panose="02020603050405020304" pitchFamily="18" charset="0"/>
              </a:rPr>
              <a:t>(для листування: а</a:t>
            </a:r>
            <a:r>
              <a:rPr lang="en-US" altLang="uk-UA" b="1" dirty="0">
                <a:ln>
                  <a:solidFill>
                    <a:srgbClr val="1178BF"/>
                  </a:solidFill>
                </a:ln>
                <a:solidFill>
                  <a:srgbClr val="002060"/>
                </a:solidFill>
                <a:latin typeface="Times New Roman" panose="02020603050405020304" pitchFamily="18" charset="0"/>
                <a:ea typeface="Cambria" panose="02040503050406030204" pitchFamily="18" charset="0"/>
                <a:cs typeface="Times New Roman" panose="02020603050405020304" pitchFamily="18" charset="0"/>
              </a:rPr>
              <a:t>/</a:t>
            </a:r>
            <a:r>
              <a:rPr lang="ru-RU" altLang="uk-UA" b="1" dirty="0">
                <a:ln>
                  <a:solidFill>
                    <a:srgbClr val="1178BF"/>
                  </a:solidFill>
                </a:ln>
                <a:solidFill>
                  <a:srgbClr val="002060"/>
                </a:solidFill>
                <a:latin typeface="Times New Roman" panose="02020603050405020304" pitchFamily="18" charset="0"/>
                <a:ea typeface="Cambria" panose="02040503050406030204" pitchFamily="18" charset="0"/>
                <a:cs typeface="Times New Roman" panose="02020603050405020304" pitchFamily="18" charset="0"/>
              </a:rPr>
              <a:t>с </a:t>
            </a:r>
            <a:r>
              <a:rPr lang="uk-UA" altLang="uk-UA" b="1" dirty="0">
                <a:ln>
                  <a:solidFill>
                    <a:srgbClr val="1178BF"/>
                  </a:solidFill>
                </a:ln>
                <a:solidFill>
                  <a:srgbClr val="002060"/>
                </a:solidFill>
                <a:latin typeface="Times New Roman" panose="02020603050405020304" pitchFamily="18" charset="0"/>
                <a:ea typeface="Cambria" panose="02040503050406030204" pitchFamily="18" charset="0"/>
                <a:cs typeface="Times New Roman" panose="02020603050405020304" pitchFamily="18" charset="0"/>
              </a:rPr>
              <a:t>86, м.Київ, 02192</a:t>
            </a:r>
            <a:r>
              <a:rPr lang="uk-UA" altLang="uk-UA" dirty="0">
                <a:ln>
                  <a:solidFill>
                    <a:srgbClr val="1178BF"/>
                  </a:solidFill>
                </a:ln>
                <a:solidFill>
                  <a:srgbClr val="002060"/>
                </a:solidFill>
                <a:latin typeface="Times New Roman" panose="02020603050405020304" pitchFamily="18" charset="0"/>
                <a:ea typeface="Cambria" panose="02040503050406030204" pitchFamily="18" charset="0"/>
                <a:cs typeface="Times New Roman" panose="02020603050405020304" pitchFamily="18" charset="0"/>
              </a:rPr>
              <a:t>)</a:t>
            </a:r>
          </a:p>
        </p:txBody>
      </p:sp>
      <p:sp>
        <p:nvSpPr>
          <p:cNvPr id="18" name="TextBox 17"/>
          <p:cNvSpPr txBox="1"/>
          <p:nvPr/>
        </p:nvSpPr>
        <p:spPr>
          <a:xfrm>
            <a:off x="1321210" y="549925"/>
            <a:ext cx="6272130" cy="600164"/>
          </a:xfrm>
          <a:prstGeom prst="rect">
            <a:avLst/>
          </a:prstGeom>
          <a:noFill/>
        </p:spPr>
        <p:txBody>
          <a:bodyPr wrap="square" rtlCol="0">
            <a:spAutoFit/>
          </a:bodyPr>
          <a:lstStyle/>
          <a:p>
            <a:pPr algn="ctr"/>
            <a:r>
              <a:rPr lang="uk-UA" sz="3300" dirty="0">
                <a:solidFill>
                  <a:srgbClr val="002060"/>
                </a:solidFill>
                <a:latin typeface="Times New Roman" panose="02020603050405020304" pitchFamily="18" charset="0"/>
                <a:cs typeface="Times New Roman" panose="02020603050405020304" pitchFamily="18" charset="0"/>
              </a:rPr>
              <a:t>Інформаційна підтримка</a:t>
            </a:r>
          </a:p>
        </p:txBody>
      </p:sp>
      <p:pic>
        <p:nvPicPr>
          <p:cNvPr id="2" name="Рисунок 1"/>
          <p:cNvPicPr>
            <a:picLocks noChangeAspect="1"/>
          </p:cNvPicPr>
          <p:nvPr/>
        </p:nvPicPr>
        <p:blipFill>
          <a:blip r:embed="rId2">
            <a:clrChange>
              <a:clrFrom>
                <a:srgbClr val="FFFFFF"/>
              </a:clrFrom>
              <a:clrTo>
                <a:srgbClr val="FFFFFF">
                  <a:alpha val="0"/>
                </a:srgbClr>
              </a:clrTo>
            </a:clrChange>
          </a:blip>
          <a:stretch>
            <a:fillRect/>
          </a:stretch>
        </p:blipFill>
        <p:spPr>
          <a:xfrm>
            <a:off x="3560571" y="3107369"/>
            <a:ext cx="2118627" cy="2193059"/>
          </a:xfrm>
          <a:prstGeom prst="rect">
            <a:avLst/>
          </a:prstGeom>
        </p:spPr>
      </p:pic>
      <p:pic>
        <p:nvPicPr>
          <p:cNvPr id="15" name="Рисунок 14"/>
          <p:cNvPicPr>
            <a:picLocks noChangeAspect="1"/>
          </p:cNvPicPr>
          <p:nvPr/>
        </p:nvPicPr>
        <p:blipFill>
          <a:blip r:embed="rId3"/>
          <a:stretch>
            <a:fillRect/>
          </a:stretch>
        </p:blipFill>
        <p:spPr>
          <a:xfrm>
            <a:off x="0" y="251074"/>
            <a:ext cx="1486439" cy="899015"/>
          </a:xfrm>
          <a:prstGeom prst="rect">
            <a:avLst/>
          </a:prstGeom>
        </p:spPr>
      </p:pic>
    </p:spTree>
    <p:extLst>
      <p:ext uri="{BB962C8B-B14F-4D97-AF65-F5344CB8AC3E}">
        <p14:creationId xmlns:p14="http://schemas.microsoft.com/office/powerpoint/2010/main" val="27333718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Серебряный ход кисти яркого блеска или абстрактный мазок лиманды с  текстурой Smudge на белой предпосылке Изолированное блестящее Стоковое  Изображение - изображение насчитывающей наконечников, творческо: 105332803"/>
          <p:cNvPicPr>
            <a:picLocks noChangeAspect="1" noChangeArrowheads="1"/>
          </p:cNvPicPr>
          <p:nvPr/>
        </p:nvPicPr>
        <p:blipFill>
          <a:blip r:embed="rId2">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330139">
            <a:off x="2180846" y="-594530"/>
            <a:ext cx="6018450" cy="2864057"/>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2473223" y="566340"/>
            <a:ext cx="4595256" cy="542316"/>
          </a:xfrm>
          <a:noFill/>
          <a:ln>
            <a:noFill/>
          </a:ln>
          <a:effectLst>
            <a:innerShdw blurRad="114300">
              <a:prstClr val="black"/>
            </a:innerShdw>
          </a:effectLst>
        </p:spPr>
        <p:style>
          <a:lnRef idx="2">
            <a:schemeClr val="accent1"/>
          </a:lnRef>
          <a:fillRef idx="1">
            <a:schemeClr val="lt1"/>
          </a:fillRef>
          <a:effectRef idx="0">
            <a:schemeClr val="accent1"/>
          </a:effectRef>
          <a:fontRef idx="minor">
            <a:schemeClr val="dk1"/>
          </a:fontRef>
        </p:style>
        <p:txBody>
          <a:bodyPr>
            <a:noAutofit/>
          </a:bodyPr>
          <a:lstStyle/>
          <a:p>
            <a:pPr algn="ctr"/>
            <a:r>
              <a:rPr lang="uk-UA" dirty="0" smtClean="0">
                <a:solidFill>
                  <a:srgbClr val="C00000"/>
                </a:solidFill>
                <a:latin typeface="Times New Roman" panose="02020603050405020304" pitchFamily="18" charset="0"/>
                <a:cs typeface="Times New Roman" panose="02020603050405020304" pitchFamily="18" charset="0"/>
              </a:rPr>
              <a:t>ЗНО–2022</a:t>
            </a:r>
            <a:endParaRPr lang="ru-RU" dirty="0">
              <a:solidFill>
                <a:srgbClr val="C00000"/>
              </a:solidFill>
              <a:latin typeface="Times New Roman" panose="02020603050405020304" pitchFamily="18" charset="0"/>
              <a:cs typeface="Times New Roman" panose="02020603050405020304" pitchFamily="18" charset="0"/>
            </a:endParaRPr>
          </a:p>
        </p:txBody>
      </p:sp>
      <p:pic>
        <p:nvPicPr>
          <p:cNvPr id="56" name="Рисунок 55"/>
          <p:cNvPicPr>
            <a:picLocks noChangeAspect="1"/>
          </p:cNvPicPr>
          <p:nvPr/>
        </p:nvPicPr>
        <p:blipFill>
          <a:blip r:embed="rId3"/>
          <a:stretch>
            <a:fillRect/>
          </a:stretch>
        </p:blipFill>
        <p:spPr>
          <a:xfrm>
            <a:off x="182235" y="209641"/>
            <a:ext cx="1486439" cy="899015"/>
          </a:xfrm>
          <a:prstGeom prst="rect">
            <a:avLst/>
          </a:prstGeom>
        </p:spPr>
      </p:pic>
      <p:sp>
        <p:nvSpPr>
          <p:cNvPr id="4" name="TextBox 3"/>
          <p:cNvSpPr txBox="1"/>
          <p:nvPr/>
        </p:nvSpPr>
        <p:spPr>
          <a:xfrm>
            <a:off x="1696977" y="1828800"/>
            <a:ext cx="5832659" cy="400110"/>
          </a:xfrm>
          <a:prstGeom prst="rect">
            <a:avLst/>
          </a:prstGeom>
          <a:noFill/>
        </p:spPr>
        <p:txBody>
          <a:bodyPr wrap="square" rtlCol="0">
            <a:spAutoFit/>
          </a:bodyPr>
          <a:lstStyle/>
          <a:p>
            <a:pPr algn="ctr"/>
            <a:r>
              <a:rPr lang="uk-UA" sz="2000" b="1" dirty="0" smtClean="0">
                <a:solidFill>
                  <a:srgbClr val="002060"/>
                </a:solidFill>
                <a:latin typeface="Times New Roman" panose="02020603050405020304" pitchFamily="18" charset="0"/>
                <a:cs typeface="Times New Roman" panose="02020603050405020304" pitchFamily="18" charset="0"/>
              </a:rPr>
              <a:t>ГРАФІК ПРОВЕДЕННЯ </a:t>
            </a:r>
            <a:endParaRPr lang="uk-UA" sz="2000" b="1" dirty="0">
              <a:solidFill>
                <a:srgbClr val="002060"/>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914400" y="2228910"/>
            <a:ext cx="7772400" cy="4401205"/>
          </a:xfrm>
          <a:prstGeom prst="rect">
            <a:avLst/>
          </a:prstGeom>
          <a:noFill/>
          <a:ln>
            <a:noFill/>
          </a:ln>
          <a:effectLst>
            <a:outerShdw blurRad="44450" dist="27940" dir="5400000" algn="ctr">
              <a:srgbClr val="000000">
                <a:alpha val="32000"/>
              </a:srgbClr>
            </a:outerShdw>
          </a:effectLst>
        </p:spPr>
        <p:style>
          <a:lnRef idx="0">
            <a:scrgbClr r="0" g="0" b="0"/>
          </a:lnRef>
          <a:fillRef idx="1003">
            <a:schemeClr val="lt1"/>
          </a:fillRef>
          <a:effectRef idx="0">
            <a:scrgbClr r="0" g="0" b="0"/>
          </a:effectRef>
          <a:fontRef idx="major"/>
        </p:style>
        <p:txBody>
          <a:bodyPr wrap="square" rtlCol="0">
            <a:spAutoFit/>
          </a:bodyPr>
          <a:lstStyle/>
          <a:p>
            <a:r>
              <a:rPr lang="uk-UA" sz="2000" dirty="0" smtClean="0">
                <a:solidFill>
                  <a:srgbClr val="C00000"/>
                </a:solidFill>
                <a:latin typeface="Times New Roman" panose="02020603050405020304" pitchFamily="18" charset="0"/>
                <a:cs typeface="Times New Roman" panose="02020603050405020304" pitchFamily="18" charset="0"/>
              </a:rPr>
              <a:t>фізика                                                       	          </a:t>
            </a:r>
            <a:r>
              <a:rPr lang="uk-UA" sz="2000" dirty="0" smtClean="0">
                <a:solidFill>
                  <a:srgbClr val="002060"/>
                </a:solidFill>
                <a:latin typeface="Times New Roman" panose="02020603050405020304" pitchFamily="18" charset="0"/>
                <a:cs typeface="Times New Roman" panose="02020603050405020304" pitchFamily="18" charset="0"/>
              </a:rPr>
              <a:t>23 травня</a:t>
            </a:r>
            <a:endParaRPr lang="uk-UA" sz="2000" dirty="0">
              <a:solidFill>
                <a:srgbClr val="002060"/>
              </a:solidFill>
              <a:latin typeface="Times New Roman" panose="02020603050405020304" pitchFamily="18" charset="0"/>
              <a:cs typeface="Times New Roman" panose="02020603050405020304" pitchFamily="18" charset="0"/>
            </a:endParaRPr>
          </a:p>
          <a:p>
            <a:r>
              <a:rPr lang="uk-UA" sz="2000" dirty="0" smtClean="0">
                <a:solidFill>
                  <a:srgbClr val="C00000"/>
                </a:solidFill>
                <a:latin typeface="Times New Roman" panose="02020603050405020304" pitchFamily="18" charset="0"/>
                <a:cs typeface="Times New Roman" panose="02020603050405020304" pitchFamily="18" charset="0"/>
              </a:rPr>
              <a:t>хімія                                                                          </a:t>
            </a:r>
            <a:r>
              <a:rPr lang="uk-UA" sz="2000" dirty="0" smtClean="0">
                <a:solidFill>
                  <a:srgbClr val="002060"/>
                </a:solidFill>
                <a:latin typeface="Times New Roman" panose="02020603050405020304" pitchFamily="18" charset="0"/>
                <a:cs typeface="Times New Roman" panose="02020603050405020304" pitchFamily="18" charset="0"/>
              </a:rPr>
              <a:t>26 травня                      </a:t>
            </a:r>
          </a:p>
          <a:p>
            <a:r>
              <a:rPr lang="uk-UA" sz="2000" dirty="0" smtClean="0">
                <a:solidFill>
                  <a:srgbClr val="C00000"/>
                </a:solidFill>
                <a:latin typeface="Times New Roman" panose="02020603050405020304" pitchFamily="18" charset="0"/>
                <a:cs typeface="Times New Roman" panose="02020603050405020304" pitchFamily="18" charset="0"/>
              </a:rPr>
              <a:t>українська мова                                                       </a:t>
            </a:r>
            <a:r>
              <a:rPr lang="uk-UA" sz="2000" dirty="0" smtClean="0">
                <a:solidFill>
                  <a:srgbClr val="002060"/>
                </a:solidFill>
                <a:latin typeface="Times New Roman" panose="02020603050405020304" pitchFamily="18" charset="0"/>
                <a:cs typeface="Times New Roman" panose="02020603050405020304" pitchFamily="18" charset="0"/>
              </a:rPr>
              <a:t>31 травня</a:t>
            </a:r>
          </a:p>
          <a:p>
            <a:r>
              <a:rPr lang="uk-UA" sz="2000" dirty="0" smtClean="0">
                <a:solidFill>
                  <a:srgbClr val="C00000"/>
                </a:solidFill>
                <a:latin typeface="Times New Roman" panose="02020603050405020304" pitchFamily="18" charset="0"/>
                <a:cs typeface="Times New Roman" panose="02020603050405020304" pitchFamily="18" charset="0"/>
              </a:rPr>
              <a:t>українська мова і </a:t>
            </a:r>
            <a:r>
              <a:rPr lang="uk-UA" sz="2000" dirty="0">
                <a:solidFill>
                  <a:srgbClr val="C00000"/>
                </a:solidFill>
                <a:latin typeface="Times New Roman" panose="02020603050405020304" pitchFamily="18" charset="0"/>
                <a:cs typeface="Times New Roman" panose="02020603050405020304" pitchFamily="18" charset="0"/>
              </a:rPr>
              <a:t>література                     </a:t>
            </a:r>
            <a:r>
              <a:rPr lang="uk-UA" sz="2000" dirty="0" smtClean="0">
                <a:solidFill>
                  <a:srgbClr val="C00000"/>
                </a:solidFill>
                <a:latin typeface="Times New Roman" panose="02020603050405020304" pitchFamily="18" charset="0"/>
                <a:cs typeface="Times New Roman" panose="02020603050405020304" pitchFamily="18" charset="0"/>
              </a:rPr>
              <a:t>	          </a:t>
            </a:r>
            <a:r>
              <a:rPr lang="uk-UA" sz="2000" dirty="0" smtClean="0">
                <a:solidFill>
                  <a:srgbClr val="002060"/>
                </a:solidFill>
                <a:latin typeface="Times New Roman" panose="02020603050405020304" pitchFamily="18" charset="0"/>
                <a:cs typeface="Times New Roman" panose="02020603050405020304" pitchFamily="18" charset="0"/>
              </a:rPr>
              <a:t>31 травня</a:t>
            </a:r>
            <a:r>
              <a:rPr lang="uk-UA" sz="2000" dirty="0" smtClean="0">
                <a:solidFill>
                  <a:srgbClr val="C00000"/>
                </a:solidFill>
                <a:latin typeface="Times New Roman" panose="02020603050405020304" pitchFamily="18" charset="0"/>
                <a:cs typeface="Times New Roman" panose="02020603050405020304" pitchFamily="18" charset="0"/>
              </a:rPr>
              <a:t>	                                                                                                           математика (завдання рівня стандарт)                  </a:t>
            </a:r>
            <a:r>
              <a:rPr lang="uk-UA" sz="2000" dirty="0" smtClean="0">
                <a:solidFill>
                  <a:srgbClr val="002060"/>
                </a:solidFill>
                <a:latin typeface="Times New Roman" panose="02020603050405020304" pitchFamily="18" charset="0"/>
                <a:cs typeface="Times New Roman" panose="02020603050405020304" pitchFamily="18" charset="0"/>
              </a:rPr>
              <a:t>03 червня</a:t>
            </a:r>
          </a:p>
          <a:p>
            <a:r>
              <a:rPr lang="uk-UA" sz="2000" dirty="0">
                <a:solidFill>
                  <a:srgbClr val="C00000"/>
                </a:solidFill>
                <a:latin typeface="Times New Roman" panose="02020603050405020304" pitchFamily="18" charset="0"/>
                <a:cs typeface="Times New Roman" panose="02020603050405020304" pitchFamily="18" charset="0"/>
              </a:rPr>
              <a:t>м</a:t>
            </a:r>
            <a:r>
              <a:rPr lang="uk-UA" sz="2000" dirty="0" smtClean="0">
                <a:solidFill>
                  <a:srgbClr val="C00000"/>
                </a:solidFill>
                <a:latin typeface="Times New Roman" panose="02020603050405020304" pitchFamily="18" charset="0"/>
                <a:cs typeface="Times New Roman" panose="02020603050405020304" pitchFamily="18" charset="0"/>
              </a:rPr>
              <a:t>атематика                                                               </a:t>
            </a:r>
            <a:r>
              <a:rPr lang="uk-UA" sz="2000" dirty="0" smtClean="0">
                <a:solidFill>
                  <a:srgbClr val="002060"/>
                </a:solidFill>
                <a:latin typeface="Times New Roman" panose="02020603050405020304" pitchFamily="18" charset="0"/>
                <a:cs typeface="Times New Roman" panose="02020603050405020304" pitchFamily="18" charset="0"/>
              </a:rPr>
              <a:t>03 червня</a:t>
            </a:r>
          </a:p>
          <a:p>
            <a:r>
              <a:rPr lang="uk-UA" sz="2000" dirty="0" smtClean="0">
                <a:solidFill>
                  <a:srgbClr val="C00000"/>
                </a:solidFill>
                <a:latin typeface="Times New Roman" panose="02020603050405020304" pitchFamily="18" charset="0"/>
                <a:cs typeface="Times New Roman" panose="02020603050405020304" pitchFamily="18" charset="0"/>
              </a:rPr>
              <a:t>іспанська мова                                                         </a:t>
            </a:r>
            <a:r>
              <a:rPr lang="uk-UA" sz="2000" dirty="0" smtClean="0">
                <a:solidFill>
                  <a:srgbClr val="002060"/>
                </a:solidFill>
                <a:latin typeface="Times New Roman" panose="02020603050405020304" pitchFamily="18" charset="0"/>
                <a:cs typeface="Times New Roman" panose="02020603050405020304" pitchFamily="18" charset="0"/>
              </a:rPr>
              <a:t>06 червня </a:t>
            </a:r>
          </a:p>
          <a:p>
            <a:r>
              <a:rPr lang="uk-UA" sz="2000" dirty="0" smtClean="0">
                <a:solidFill>
                  <a:srgbClr val="C00000"/>
                </a:solidFill>
                <a:latin typeface="Times New Roman" panose="02020603050405020304" pitchFamily="18" charset="0"/>
                <a:cs typeface="Times New Roman" panose="02020603050405020304" pitchFamily="18" charset="0"/>
              </a:rPr>
              <a:t>німецька мова 			</a:t>
            </a:r>
            <a:r>
              <a:rPr lang="uk-UA" sz="2000" dirty="0">
                <a:solidFill>
                  <a:srgbClr val="C00000"/>
                </a:solidFill>
                <a:latin typeface="Times New Roman" panose="02020603050405020304" pitchFamily="18" charset="0"/>
                <a:cs typeface="Times New Roman" panose="02020603050405020304" pitchFamily="18" charset="0"/>
              </a:rPr>
              <a:t> </a:t>
            </a:r>
            <a:r>
              <a:rPr lang="uk-UA" sz="2000" dirty="0" smtClean="0">
                <a:solidFill>
                  <a:srgbClr val="C00000"/>
                </a:solidFill>
                <a:latin typeface="Times New Roman" panose="02020603050405020304" pitchFamily="18" charset="0"/>
                <a:cs typeface="Times New Roman" panose="02020603050405020304" pitchFamily="18" charset="0"/>
              </a:rPr>
              <a:t>                        </a:t>
            </a:r>
            <a:r>
              <a:rPr lang="uk-UA" sz="2000" dirty="0" smtClean="0">
                <a:solidFill>
                  <a:srgbClr val="002060"/>
                </a:solidFill>
                <a:latin typeface="Times New Roman" panose="02020603050405020304" pitchFamily="18" charset="0"/>
                <a:cs typeface="Times New Roman" panose="02020603050405020304" pitchFamily="18" charset="0"/>
              </a:rPr>
              <a:t>06 </a:t>
            </a:r>
            <a:r>
              <a:rPr lang="uk-UA" sz="2000" dirty="0">
                <a:solidFill>
                  <a:srgbClr val="002060"/>
                </a:solidFill>
                <a:latin typeface="Times New Roman" panose="02020603050405020304" pitchFamily="18" charset="0"/>
                <a:cs typeface="Times New Roman" panose="02020603050405020304" pitchFamily="18" charset="0"/>
              </a:rPr>
              <a:t>червня </a:t>
            </a:r>
            <a:r>
              <a:rPr lang="uk-UA" sz="2000" dirty="0" smtClean="0">
                <a:solidFill>
                  <a:srgbClr val="002060"/>
                </a:solidFill>
                <a:latin typeface="Times New Roman" panose="02020603050405020304" pitchFamily="18" charset="0"/>
                <a:cs typeface="Times New Roman" panose="02020603050405020304" pitchFamily="18" charset="0"/>
              </a:rPr>
              <a:t>  </a:t>
            </a:r>
            <a:r>
              <a:rPr lang="uk-UA" sz="2000" dirty="0" smtClean="0">
                <a:solidFill>
                  <a:srgbClr val="C00000"/>
                </a:solidFill>
                <a:latin typeface="Times New Roman" panose="02020603050405020304" pitchFamily="18" charset="0"/>
                <a:cs typeface="Times New Roman" panose="02020603050405020304" pitchFamily="18" charset="0"/>
              </a:rPr>
              <a:t>французька </a:t>
            </a:r>
            <a:r>
              <a:rPr lang="uk-UA" sz="2000" dirty="0">
                <a:solidFill>
                  <a:srgbClr val="C00000"/>
                </a:solidFill>
                <a:latin typeface="Times New Roman" panose="02020603050405020304" pitchFamily="18" charset="0"/>
                <a:cs typeface="Times New Roman" panose="02020603050405020304" pitchFamily="18" charset="0"/>
              </a:rPr>
              <a:t>мова                                           </a:t>
            </a:r>
            <a:r>
              <a:rPr lang="uk-UA" sz="2000" dirty="0" smtClean="0">
                <a:solidFill>
                  <a:srgbClr val="C00000"/>
                </a:solidFill>
                <a:latin typeface="Times New Roman" panose="02020603050405020304" pitchFamily="18" charset="0"/>
                <a:cs typeface="Times New Roman" panose="02020603050405020304" pitchFamily="18" charset="0"/>
              </a:rPr>
              <a:t>	           </a:t>
            </a:r>
            <a:r>
              <a:rPr lang="uk-UA" sz="2000" dirty="0" smtClean="0">
                <a:solidFill>
                  <a:srgbClr val="002060"/>
                </a:solidFill>
                <a:latin typeface="Times New Roman" panose="02020603050405020304" pitchFamily="18" charset="0"/>
                <a:cs typeface="Times New Roman" panose="02020603050405020304" pitchFamily="18" charset="0"/>
              </a:rPr>
              <a:t>06 червня</a:t>
            </a:r>
            <a:endParaRPr lang="uk-UA" sz="2000" dirty="0">
              <a:solidFill>
                <a:srgbClr val="002060"/>
              </a:solidFill>
              <a:latin typeface="Times New Roman" panose="02020603050405020304" pitchFamily="18" charset="0"/>
              <a:cs typeface="Times New Roman" panose="02020603050405020304" pitchFamily="18" charset="0"/>
            </a:endParaRPr>
          </a:p>
          <a:p>
            <a:r>
              <a:rPr lang="uk-UA" sz="2000" dirty="0" smtClean="0">
                <a:solidFill>
                  <a:srgbClr val="C00000"/>
                </a:solidFill>
                <a:latin typeface="Times New Roman" panose="02020603050405020304" pitchFamily="18" charset="0"/>
                <a:cs typeface="Times New Roman" panose="02020603050405020304" pitchFamily="18" charset="0"/>
              </a:rPr>
              <a:t>англійська </a:t>
            </a:r>
            <a:r>
              <a:rPr lang="uk-UA" sz="2000" dirty="0">
                <a:solidFill>
                  <a:srgbClr val="C00000"/>
                </a:solidFill>
                <a:latin typeface="Times New Roman" panose="02020603050405020304" pitchFamily="18" charset="0"/>
                <a:cs typeface="Times New Roman" panose="02020603050405020304" pitchFamily="18" charset="0"/>
              </a:rPr>
              <a:t>мова                                          </a:t>
            </a:r>
            <a:r>
              <a:rPr lang="uk-UA" sz="2000" dirty="0" smtClean="0">
                <a:solidFill>
                  <a:srgbClr val="C00000"/>
                </a:solidFill>
                <a:latin typeface="Times New Roman" panose="02020603050405020304" pitchFamily="18" charset="0"/>
                <a:cs typeface="Times New Roman" panose="02020603050405020304" pitchFamily="18" charset="0"/>
              </a:rPr>
              <a:t>	           </a:t>
            </a:r>
            <a:r>
              <a:rPr lang="uk-UA" sz="2000" dirty="0" smtClean="0">
                <a:solidFill>
                  <a:srgbClr val="002060"/>
                </a:solidFill>
                <a:latin typeface="Times New Roman" panose="02020603050405020304" pitchFamily="18" charset="0"/>
                <a:cs typeface="Times New Roman" panose="02020603050405020304" pitchFamily="18" charset="0"/>
              </a:rPr>
              <a:t>07 червня</a:t>
            </a:r>
            <a:endParaRPr lang="uk-UA" sz="2000" dirty="0">
              <a:solidFill>
                <a:srgbClr val="002060"/>
              </a:solidFill>
              <a:latin typeface="Times New Roman" panose="02020603050405020304" pitchFamily="18" charset="0"/>
              <a:cs typeface="Times New Roman" panose="02020603050405020304" pitchFamily="18" charset="0"/>
            </a:endParaRPr>
          </a:p>
          <a:p>
            <a:r>
              <a:rPr lang="uk-UA" sz="2000" dirty="0" smtClean="0">
                <a:solidFill>
                  <a:srgbClr val="C00000"/>
                </a:solidFill>
                <a:latin typeface="Times New Roman" panose="02020603050405020304" pitchFamily="18" charset="0"/>
                <a:cs typeface="Times New Roman" panose="02020603050405020304" pitchFamily="18" charset="0"/>
              </a:rPr>
              <a:t>історія </a:t>
            </a:r>
            <a:r>
              <a:rPr lang="uk-UA" sz="2000" dirty="0">
                <a:solidFill>
                  <a:srgbClr val="C00000"/>
                </a:solidFill>
                <a:latin typeface="Times New Roman" panose="02020603050405020304" pitchFamily="18" charset="0"/>
                <a:cs typeface="Times New Roman" panose="02020603050405020304" pitchFamily="18" charset="0"/>
              </a:rPr>
              <a:t>України                                             </a:t>
            </a:r>
            <a:r>
              <a:rPr lang="uk-UA" sz="2000" dirty="0" smtClean="0">
                <a:solidFill>
                  <a:srgbClr val="C00000"/>
                </a:solidFill>
                <a:latin typeface="Times New Roman" panose="02020603050405020304" pitchFamily="18" charset="0"/>
                <a:cs typeface="Times New Roman" panose="02020603050405020304" pitchFamily="18" charset="0"/>
              </a:rPr>
              <a:t>           </a:t>
            </a:r>
            <a:r>
              <a:rPr lang="uk-UA" sz="2000" dirty="0" smtClean="0">
                <a:solidFill>
                  <a:srgbClr val="002060"/>
                </a:solidFill>
                <a:latin typeface="Times New Roman" panose="02020603050405020304" pitchFamily="18" charset="0"/>
                <a:cs typeface="Times New Roman" panose="02020603050405020304" pitchFamily="18" charset="0"/>
              </a:rPr>
              <a:t>10 червня</a:t>
            </a:r>
          </a:p>
          <a:p>
            <a:r>
              <a:rPr lang="uk-UA" sz="2000" dirty="0">
                <a:solidFill>
                  <a:srgbClr val="C00000"/>
                </a:solidFill>
                <a:latin typeface="Times New Roman" panose="02020603050405020304" pitchFamily="18" charset="0"/>
                <a:cs typeface="Times New Roman" panose="02020603050405020304" pitchFamily="18" charset="0"/>
              </a:rPr>
              <a:t>географія                                                      </a:t>
            </a:r>
            <a:r>
              <a:rPr lang="uk-UA" sz="2000" dirty="0" smtClean="0">
                <a:solidFill>
                  <a:srgbClr val="C00000"/>
                </a:solidFill>
                <a:latin typeface="Times New Roman" panose="02020603050405020304" pitchFamily="18" charset="0"/>
                <a:cs typeface="Times New Roman" panose="02020603050405020304" pitchFamily="18" charset="0"/>
              </a:rPr>
              <a:t>            </a:t>
            </a:r>
            <a:r>
              <a:rPr lang="uk-UA" sz="2000" dirty="0" smtClean="0">
                <a:solidFill>
                  <a:srgbClr val="002060"/>
                </a:solidFill>
                <a:latin typeface="Times New Roman" panose="02020603050405020304" pitchFamily="18" charset="0"/>
                <a:cs typeface="Times New Roman" panose="02020603050405020304" pitchFamily="18" charset="0"/>
              </a:rPr>
              <a:t>14 </a:t>
            </a:r>
            <a:r>
              <a:rPr lang="uk-UA" sz="2000" dirty="0">
                <a:solidFill>
                  <a:srgbClr val="002060"/>
                </a:solidFill>
                <a:latin typeface="Times New Roman" panose="02020603050405020304" pitchFamily="18" charset="0"/>
                <a:cs typeface="Times New Roman" panose="02020603050405020304" pitchFamily="18" charset="0"/>
              </a:rPr>
              <a:t>червня</a:t>
            </a:r>
          </a:p>
          <a:p>
            <a:r>
              <a:rPr lang="uk-UA" sz="2000" dirty="0" smtClean="0">
                <a:solidFill>
                  <a:srgbClr val="C00000"/>
                </a:solidFill>
                <a:latin typeface="Times New Roman" panose="02020603050405020304" pitchFamily="18" charset="0"/>
                <a:cs typeface="Times New Roman" panose="02020603050405020304" pitchFamily="18" charset="0"/>
              </a:rPr>
              <a:t>біологія                                                                     </a:t>
            </a:r>
            <a:r>
              <a:rPr lang="uk-UA" sz="2000" dirty="0" smtClean="0">
                <a:solidFill>
                  <a:srgbClr val="002060"/>
                </a:solidFill>
                <a:latin typeface="Times New Roman" panose="02020603050405020304" pitchFamily="18" charset="0"/>
                <a:cs typeface="Times New Roman" panose="02020603050405020304" pitchFamily="18" charset="0"/>
              </a:rPr>
              <a:t>17 червня</a:t>
            </a:r>
          </a:p>
          <a:p>
            <a:pPr algn="ctr"/>
            <a:endParaRPr lang="uk-UA" sz="2000"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265326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1501255" y="2241982"/>
            <a:ext cx="7001300" cy="2554545"/>
          </a:xfrm>
          <a:prstGeom prst="rect">
            <a:avLst/>
          </a:prstGeom>
        </p:spPr>
        <p:txBody>
          <a:bodyPr wrap="square">
            <a:spAutoFit/>
          </a:bodyPr>
          <a:lstStyle/>
          <a:p>
            <a:pPr indent="627063" algn="just"/>
            <a:r>
              <a:rPr lang="uk-UA" altLang="ko-KR" sz="3200"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Кожен зареєстрований учасник зовнішнього незалежного оцінювання має право скласти тести </a:t>
            </a:r>
            <a:r>
              <a:rPr lang="uk-UA" altLang="ko-KR" sz="3200" dirty="0" smtClean="0">
                <a:solidFill>
                  <a:srgbClr val="C00000"/>
                </a:solidFill>
                <a:latin typeface="Times New Roman" panose="02020603050405020304" pitchFamily="18" charset="0"/>
                <a:ea typeface="Tahoma" panose="020B0604030504040204" pitchFamily="34" charset="0"/>
                <a:cs typeface="Times New Roman" panose="02020603050405020304" pitchFamily="18" charset="0"/>
              </a:rPr>
              <a:t>не </a:t>
            </a:r>
            <a:r>
              <a:rPr lang="uk-UA" altLang="ko-KR" sz="3200" dirty="0">
                <a:solidFill>
                  <a:srgbClr val="C00000"/>
                </a:solidFill>
                <a:latin typeface="Times New Roman" panose="02020603050405020304" pitchFamily="18" charset="0"/>
                <a:ea typeface="Tahoma" panose="020B0604030504040204" pitchFamily="34" charset="0"/>
                <a:cs typeface="Times New Roman" panose="02020603050405020304" pitchFamily="18" charset="0"/>
              </a:rPr>
              <a:t>більш як із </a:t>
            </a:r>
            <a:r>
              <a:rPr lang="uk-UA" altLang="ko-KR" sz="3200" dirty="0" smtClean="0">
                <a:solidFill>
                  <a:srgbClr val="C00000"/>
                </a:solidFill>
                <a:latin typeface="Times New Roman" panose="02020603050405020304" pitchFamily="18" charset="0"/>
                <a:ea typeface="Tahoma" panose="020B0604030504040204" pitchFamily="34" charset="0"/>
                <a:cs typeface="Times New Roman" panose="02020603050405020304" pitchFamily="18" charset="0"/>
              </a:rPr>
              <a:t>п</a:t>
            </a:r>
            <a:r>
              <a:rPr lang="en-US" altLang="ko-KR" sz="3200" dirty="0" smtClean="0">
                <a:solidFill>
                  <a:srgbClr val="C00000"/>
                </a:solidFill>
                <a:latin typeface="Times New Roman" panose="02020603050405020304" pitchFamily="18" charset="0"/>
                <a:ea typeface="Tahoma" panose="020B0604030504040204" pitchFamily="34" charset="0"/>
                <a:cs typeface="Times New Roman" panose="02020603050405020304" pitchFamily="18" charset="0"/>
              </a:rPr>
              <a:t>’</a:t>
            </a:r>
            <a:r>
              <a:rPr lang="ru-RU" altLang="ko-KR" sz="3200" dirty="0" smtClean="0">
                <a:solidFill>
                  <a:srgbClr val="C00000"/>
                </a:solidFill>
                <a:latin typeface="Times New Roman" panose="02020603050405020304" pitchFamily="18" charset="0"/>
                <a:ea typeface="Tahoma" panose="020B0604030504040204" pitchFamily="34" charset="0"/>
                <a:cs typeface="Times New Roman" panose="02020603050405020304" pitchFamily="18" charset="0"/>
              </a:rPr>
              <a:t>яти </a:t>
            </a:r>
            <a:r>
              <a:rPr lang="uk-UA" altLang="ko-KR" sz="3200" dirty="0" smtClean="0">
                <a:solidFill>
                  <a:srgbClr val="C00000"/>
                </a:solidFill>
                <a:latin typeface="Times New Roman" panose="02020603050405020304" pitchFamily="18" charset="0"/>
                <a:ea typeface="Tahoma" panose="020B0604030504040204" pitchFamily="34" charset="0"/>
                <a:cs typeface="Times New Roman" panose="02020603050405020304" pitchFamily="18" charset="0"/>
              </a:rPr>
              <a:t>навчальних предметів </a:t>
            </a:r>
            <a:r>
              <a:rPr lang="uk-UA" altLang="ko-KR" sz="3200" dirty="0" smtClean="0">
                <a:solidFill>
                  <a:srgbClr val="002060"/>
                </a:solidFill>
                <a:latin typeface="Times New Roman" panose="02020603050405020304" pitchFamily="18" charset="0"/>
                <a:ea typeface="Tahoma" panose="020B0604030504040204" pitchFamily="34" charset="0"/>
                <a:cs typeface="Times New Roman" panose="02020603050405020304" pitchFamily="18" charset="0"/>
              </a:rPr>
              <a:t>за рахунок коштів державного бюджету</a:t>
            </a:r>
            <a:endParaRPr lang="uk-UA" sz="3200" dirty="0">
              <a:solidFill>
                <a:srgbClr val="002060"/>
              </a:solidFill>
              <a:latin typeface="Times New Roman" panose="02020603050405020304" pitchFamily="18" charset="0"/>
              <a:ea typeface="Tahoma" panose="020B0604030504040204" pitchFamily="34" charset="0"/>
              <a:cs typeface="Times New Roman" panose="02020603050405020304" pitchFamily="18" charset="0"/>
            </a:endParaRPr>
          </a:p>
        </p:txBody>
      </p:sp>
      <p:pic>
        <p:nvPicPr>
          <p:cNvPr id="5" name="Рисунок 4"/>
          <p:cNvPicPr>
            <a:picLocks noChangeAspect="1"/>
          </p:cNvPicPr>
          <p:nvPr/>
        </p:nvPicPr>
        <p:blipFill>
          <a:blip r:embed="rId2"/>
          <a:stretch>
            <a:fillRect/>
          </a:stretch>
        </p:blipFill>
        <p:spPr>
          <a:xfrm>
            <a:off x="7266324" y="505052"/>
            <a:ext cx="1427300" cy="899015"/>
          </a:xfrm>
          <a:prstGeom prst="rect">
            <a:avLst/>
          </a:prstGeom>
        </p:spPr>
      </p:pic>
      <p:pic>
        <p:nvPicPr>
          <p:cNvPr id="4098" name="Picture 2" descr="5 книг о биполярном расстройстве"/>
          <p:cNvPicPr>
            <a:picLocks noChangeAspect="1" noChangeArrowheads="1"/>
          </p:cNvPicPr>
          <p:nvPr/>
        </p:nvPicPr>
        <p:blipFill>
          <a:blip r:embed="rId3">
            <a:clrChange>
              <a:clrFrom>
                <a:srgbClr val="F9F9F9"/>
              </a:clrFrom>
              <a:clrTo>
                <a:srgbClr val="F9F9F9">
                  <a:alpha val="0"/>
                </a:srgbClr>
              </a:clrTo>
            </a:clrChange>
            <a:extLst>
              <a:ext uri="{28A0092B-C50C-407E-A947-70E740481C1C}">
                <a14:useLocalDpi xmlns:a14="http://schemas.microsoft.com/office/drawing/2010/main" val="0"/>
              </a:ext>
            </a:extLst>
          </a:blip>
          <a:srcRect/>
          <a:stretch>
            <a:fillRect/>
          </a:stretch>
        </p:blipFill>
        <p:spPr bwMode="auto">
          <a:xfrm>
            <a:off x="4796545" y="4749421"/>
            <a:ext cx="4347455" cy="2108579"/>
          </a:xfrm>
          <a:prstGeom prst="rect">
            <a:avLst/>
          </a:prstGeom>
          <a:noFill/>
          <a:extLst>
            <a:ext uri="{909E8E84-426E-40DD-AFC4-6F175D3DCCD1}">
              <a14:hiddenFill xmlns:a14="http://schemas.microsoft.com/office/drawing/2010/main">
                <a:solidFill>
                  <a:srgbClr val="FFFFFF"/>
                </a:solidFill>
              </a14:hiddenFill>
            </a:ext>
          </a:extLst>
        </p:spPr>
      </p:pic>
      <p:sp>
        <p:nvSpPr>
          <p:cNvPr id="7" name="Заголовок 1"/>
          <p:cNvSpPr>
            <a:spLocks noGrp="1"/>
          </p:cNvSpPr>
          <p:nvPr>
            <p:ph type="title"/>
          </p:nvPr>
        </p:nvSpPr>
        <p:spPr>
          <a:xfrm>
            <a:off x="2375016" y="861751"/>
            <a:ext cx="4595256" cy="542316"/>
          </a:xfrm>
          <a:noFill/>
          <a:ln>
            <a:noFill/>
          </a:ln>
          <a:effectLst>
            <a:innerShdw blurRad="114300">
              <a:prstClr val="black"/>
            </a:innerShdw>
          </a:effectLst>
        </p:spPr>
        <p:style>
          <a:lnRef idx="2">
            <a:schemeClr val="accent1"/>
          </a:lnRef>
          <a:fillRef idx="1">
            <a:schemeClr val="lt1"/>
          </a:fillRef>
          <a:effectRef idx="0">
            <a:schemeClr val="accent1"/>
          </a:effectRef>
          <a:fontRef idx="minor">
            <a:schemeClr val="dk1"/>
          </a:fontRef>
        </p:style>
        <p:txBody>
          <a:bodyPr>
            <a:noAutofit/>
          </a:bodyPr>
          <a:lstStyle/>
          <a:p>
            <a:pPr algn="ctr"/>
            <a:r>
              <a:rPr lang="uk-UA">
                <a:solidFill>
                  <a:srgbClr val="C00000"/>
                </a:solidFill>
                <a:latin typeface="Times New Roman" panose="02020603050405020304" pitchFamily="18" charset="0"/>
                <a:cs typeface="Times New Roman" panose="02020603050405020304" pitchFamily="18" charset="0"/>
              </a:rPr>
              <a:t>ЗНО–2022</a:t>
            </a:r>
            <a:endParaRPr lang="ru-RU" sz="4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023845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Серебряный ход кисти яркого блеска или абстрактный мазок лиманды с  текстурой Smudge на белой предпосылке Изолированное блестящее Стоковое  Изображение - изображение насчитывающей наконечников, творческо: 105332803"/>
          <p:cNvPicPr>
            <a:picLocks noChangeAspect="1" noChangeArrowheads="1"/>
          </p:cNvPicPr>
          <p:nvPr/>
        </p:nvPicPr>
        <p:blipFill>
          <a:blip r:embed="rId2">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330139">
            <a:off x="2083896" y="-539005"/>
            <a:ext cx="5788390" cy="2334169"/>
          </a:xfrm>
          <a:prstGeom prst="rect">
            <a:avLst/>
          </a:prstGeom>
          <a:noFill/>
          <a:extLst>
            <a:ext uri="{909E8E84-426E-40DD-AFC4-6F175D3DCCD1}">
              <a14:hiddenFill xmlns:a14="http://schemas.microsoft.com/office/drawing/2010/main">
                <a:solidFill>
                  <a:srgbClr val="FFFFFF"/>
                </a:solidFill>
              </a14:hiddenFill>
            </a:ext>
          </a:extLst>
        </p:spPr>
      </p:pic>
      <p:pic>
        <p:nvPicPr>
          <p:cNvPr id="56" name="Рисунок 55"/>
          <p:cNvPicPr>
            <a:picLocks noChangeAspect="1"/>
          </p:cNvPicPr>
          <p:nvPr/>
        </p:nvPicPr>
        <p:blipFill>
          <a:blip r:embed="rId3"/>
          <a:stretch>
            <a:fillRect/>
          </a:stretch>
        </p:blipFill>
        <p:spPr>
          <a:xfrm>
            <a:off x="40373" y="260804"/>
            <a:ext cx="1486439" cy="899015"/>
          </a:xfrm>
          <a:prstGeom prst="rect">
            <a:avLst/>
          </a:prstGeom>
        </p:spPr>
      </p:pic>
      <p:graphicFrame>
        <p:nvGraphicFramePr>
          <p:cNvPr id="13" name="Схема 12"/>
          <p:cNvGraphicFramePr/>
          <p:nvPr>
            <p:extLst>
              <p:ext uri="{D42A27DB-BD31-4B8C-83A1-F6EECF244321}">
                <p14:modId xmlns:p14="http://schemas.microsoft.com/office/powerpoint/2010/main" val="2680797537"/>
              </p:ext>
            </p:extLst>
          </p:nvPr>
        </p:nvGraphicFramePr>
        <p:xfrm>
          <a:off x="1676400" y="1828800"/>
          <a:ext cx="7239000" cy="51816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4" name="TextBox 13"/>
          <p:cNvSpPr txBox="1"/>
          <p:nvPr/>
        </p:nvSpPr>
        <p:spPr>
          <a:xfrm>
            <a:off x="633594" y="1206272"/>
            <a:ext cx="5816870" cy="461665"/>
          </a:xfrm>
          <a:prstGeom prst="rect">
            <a:avLst/>
          </a:prstGeom>
          <a:noFill/>
          <a:ln>
            <a:noFill/>
          </a:ln>
        </p:spPr>
        <p:txBody>
          <a:bodyPr wrap="square" rtlCol="0">
            <a:spAutoFit/>
          </a:bodyPr>
          <a:lstStyle/>
          <a:p>
            <a:pPr algn="ctr"/>
            <a:r>
              <a:rPr lang="uk-UA" sz="2400" b="1" dirty="0" smtClean="0">
                <a:solidFill>
                  <a:schemeClr val="accent4">
                    <a:lumMod val="75000"/>
                  </a:schemeClr>
                </a:solidFill>
                <a:latin typeface="Times New Roman" panose="02020603050405020304" pitchFamily="18" charset="0"/>
                <a:cs typeface="Times New Roman" panose="02020603050405020304" pitchFamily="18" charset="0"/>
              </a:rPr>
              <a:t>                    </a:t>
            </a:r>
            <a:r>
              <a:rPr lang="uk-UA" sz="2400" b="1" dirty="0" smtClean="0">
                <a:solidFill>
                  <a:srgbClr val="002060"/>
                </a:solidFill>
                <a:latin typeface="Times New Roman" panose="02020603050405020304" pitchFamily="18" charset="0"/>
                <a:cs typeface="Times New Roman" panose="02020603050405020304" pitchFamily="18" charset="0"/>
              </a:rPr>
              <a:t>ДПА у формі ЗНО</a:t>
            </a:r>
            <a:endParaRPr lang="uk-UA" sz="2400" b="1" dirty="0">
              <a:solidFill>
                <a:srgbClr val="002060"/>
              </a:solidFill>
              <a:latin typeface="Times New Roman" panose="02020603050405020304" pitchFamily="18" charset="0"/>
              <a:cs typeface="Times New Roman" panose="02020603050405020304" pitchFamily="18" charset="0"/>
            </a:endParaRPr>
          </a:p>
        </p:txBody>
      </p:sp>
      <p:sp>
        <p:nvSpPr>
          <p:cNvPr id="3" name="Прямокутник 2"/>
          <p:cNvSpPr/>
          <p:nvPr/>
        </p:nvSpPr>
        <p:spPr>
          <a:xfrm>
            <a:off x="101433" y="3197472"/>
            <a:ext cx="1425379" cy="707886"/>
          </a:xfrm>
          <a:prstGeom prst="rect">
            <a:avLst/>
          </a:prstGeom>
          <a:solidFill>
            <a:schemeClr val="bg1">
              <a:lumMod val="25000"/>
              <a:lumOff val="75000"/>
            </a:schemeClr>
          </a:solidFill>
          <a:ln>
            <a:solidFill>
              <a:schemeClr val="accent1">
                <a:shade val="50000"/>
              </a:schemeClr>
            </a:solidFill>
          </a:ln>
        </p:spPr>
        <p:txBody>
          <a:bodyPr wrap="square">
            <a:spAutoFit/>
          </a:bodyPr>
          <a:lstStyle/>
          <a:p>
            <a:pPr algn="ctr"/>
            <a:r>
              <a:rPr lang="uk-UA" altLang="ru-RU" sz="2000" b="1" kern="0" dirty="0">
                <a:solidFill>
                  <a:srgbClr val="002060"/>
                </a:solidFill>
                <a:latin typeface="Times New Roman" panose="02020603050405020304" pitchFamily="18" charset="0"/>
                <a:cs typeface="Times New Roman" panose="02020603050405020304" pitchFamily="18" charset="0"/>
              </a:rPr>
              <a:t>д</a:t>
            </a:r>
            <a:r>
              <a:rPr lang="uk-UA" altLang="ru-RU" sz="2000" b="1" kern="0" dirty="0" smtClean="0">
                <a:solidFill>
                  <a:srgbClr val="002060"/>
                </a:solidFill>
                <a:latin typeface="Times New Roman" panose="02020603050405020304" pitchFamily="18" charset="0"/>
                <a:cs typeface="Times New Roman" panose="02020603050405020304" pitchFamily="18" charset="0"/>
              </a:rPr>
              <a:t>ля </a:t>
            </a:r>
          </a:p>
          <a:p>
            <a:pPr algn="ctr"/>
            <a:r>
              <a:rPr lang="uk-UA" altLang="ru-RU" sz="2000" b="1" kern="0" dirty="0" smtClean="0">
                <a:solidFill>
                  <a:srgbClr val="002060"/>
                </a:solidFill>
                <a:latin typeface="Times New Roman" panose="02020603050405020304" pitchFamily="18" charset="0"/>
                <a:cs typeface="Times New Roman" panose="02020603050405020304" pitchFamily="18" charset="0"/>
              </a:rPr>
              <a:t>учнів  </a:t>
            </a:r>
            <a:endParaRPr lang="uk-UA" sz="2000" b="1" dirty="0">
              <a:solidFill>
                <a:srgbClr val="002060"/>
              </a:solidFill>
              <a:latin typeface="Times New Roman" panose="02020603050405020304" pitchFamily="18" charset="0"/>
              <a:cs typeface="Times New Roman" panose="02020603050405020304" pitchFamily="18" charset="0"/>
            </a:endParaRPr>
          </a:p>
        </p:txBody>
      </p:sp>
      <p:sp>
        <p:nvSpPr>
          <p:cNvPr id="10" name="Заголовок 4"/>
          <p:cNvSpPr>
            <a:spLocks noGrp="1"/>
          </p:cNvSpPr>
          <p:nvPr>
            <p:ph type="title"/>
          </p:nvPr>
        </p:nvSpPr>
        <p:spPr>
          <a:xfrm>
            <a:off x="2554739" y="91693"/>
            <a:ext cx="3886200" cy="1072773"/>
          </a:xfrm>
        </p:spPr>
        <p:txBody>
          <a:bodyPr>
            <a:normAutofit/>
          </a:bodyPr>
          <a:lstStyle/>
          <a:p>
            <a:pPr algn="ctr"/>
            <a:r>
              <a:rPr lang="ru-RU" sz="3200" dirty="0" smtClean="0">
                <a:solidFill>
                  <a:srgbClr val="C00000"/>
                </a:solidFill>
                <a:latin typeface="Times New Roman" panose="02020603050405020304" pitchFamily="18" charset="0"/>
                <a:cs typeface="Times New Roman" panose="02020603050405020304" pitchFamily="18" charset="0"/>
              </a:rPr>
              <a:t>ДПА</a:t>
            </a:r>
            <a:r>
              <a:rPr lang="en-US" sz="3200" dirty="0" smtClean="0">
                <a:solidFill>
                  <a:srgbClr val="C00000"/>
                </a:solidFill>
                <a:latin typeface="Times New Roman" panose="02020603050405020304" pitchFamily="18" charset="0"/>
                <a:cs typeface="Times New Roman" panose="02020603050405020304" pitchFamily="18" charset="0"/>
              </a:rPr>
              <a:t>/</a:t>
            </a:r>
            <a:r>
              <a:rPr lang="ru-RU" sz="3200" dirty="0" smtClean="0">
                <a:solidFill>
                  <a:srgbClr val="C00000"/>
                </a:solidFill>
                <a:latin typeface="Times New Roman" panose="02020603050405020304" pitchFamily="18" charset="0"/>
                <a:cs typeface="Times New Roman" panose="02020603050405020304" pitchFamily="18" charset="0"/>
              </a:rPr>
              <a:t>ЗНО-2022</a:t>
            </a:r>
            <a:endParaRPr lang="uk-UA" sz="3200"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420302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Серебряный ход кисти яркого блеска или абстрактный мазок лиманды с  текстурой Smudge на белой предпосылке Изолированное блестящее Стоковое  Изображение - изображение насчитывающей наконечников, творческо: 105332803"/>
          <p:cNvPicPr>
            <a:picLocks noChangeAspect="1" noChangeArrowheads="1"/>
          </p:cNvPicPr>
          <p:nvPr/>
        </p:nvPicPr>
        <p:blipFill>
          <a:blip r:embed="rId2">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330139">
            <a:off x="2460772" y="-287270"/>
            <a:ext cx="5788390" cy="2334169"/>
          </a:xfrm>
          <a:prstGeom prst="rect">
            <a:avLst/>
          </a:prstGeom>
          <a:noFill/>
          <a:extLst>
            <a:ext uri="{909E8E84-426E-40DD-AFC4-6F175D3DCCD1}">
              <a14:hiddenFill xmlns:a14="http://schemas.microsoft.com/office/drawing/2010/main">
                <a:solidFill>
                  <a:srgbClr val="FFFFFF"/>
                </a:solidFill>
              </a14:hiddenFill>
            </a:ext>
          </a:extLst>
        </p:spPr>
      </p:pic>
      <p:pic>
        <p:nvPicPr>
          <p:cNvPr id="56" name="Рисунок 55"/>
          <p:cNvPicPr>
            <a:picLocks noChangeAspect="1"/>
          </p:cNvPicPr>
          <p:nvPr/>
        </p:nvPicPr>
        <p:blipFill>
          <a:blip r:embed="rId3"/>
          <a:stretch>
            <a:fillRect/>
          </a:stretch>
        </p:blipFill>
        <p:spPr>
          <a:xfrm>
            <a:off x="40373" y="260804"/>
            <a:ext cx="1486439" cy="899015"/>
          </a:xfrm>
          <a:prstGeom prst="rect">
            <a:avLst/>
          </a:prstGeom>
        </p:spPr>
      </p:pic>
      <p:sp>
        <p:nvSpPr>
          <p:cNvPr id="14" name="TextBox 13"/>
          <p:cNvSpPr txBox="1"/>
          <p:nvPr/>
        </p:nvSpPr>
        <p:spPr>
          <a:xfrm>
            <a:off x="633594" y="1206272"/>
            <a:ext cx="5816870" cy="461665"/>
          </a:xfrm>
          <a:prstGeom prst="rect">
            <a:avLst/>
          </a:prstGeom>
          <a:noFill/>
          <a:ln>
            <a:noFill/>
          </a:ln>
        </p:spPr>
        <p:txBody>
          <a:bodyPr wrap="square" rtlCol="0">
            <a:spAutoFit/>
          </a:bodyPr>
          <a:lstStyle/>
          <a:p>
            <a:pPr algn="ctr"/>
            <a:r>
              <a:rPr lang="uk-UA" sz="2400" b="1" dirty="0" smtClean="0">
                <a:solidFill>
                  <a:schemeClr val="accent4">
                    <a:lumMod val="75000"/>
                  </a:schemeClr>
                </a:solidFill>
                <a:latin typeface="Times New Roman" panose="02020603050405020304" pitchFamily="18" charset="0"/>
                <a:cs typeface="Times New Roman" panose="02020603050405020304" pitchFamily="18" charset="0"/>
              </a:rPr>
              <a:t>                    </a:t>
            </a:r>
            <a:endParaRPr lang="uk-UA" sz="2400" b="1" dirty="0">
              <a:solidFill>
                <a:srgbClr val="002060"/>
              </a:solidFill>
              <a:latin typeface="Times New Roman" panose="02020603050405020304" pitchFamily="18" charset="0"/>
              <a:cs typeface="Times New Roman" panose="02020603050405020304" pitchFamily="18" charset="0"/>
            </a:endParaRPr>
          </a:p>
        </p:txBody>
      </p:sp>
      <p:sp>
        <p:nvSpPr>
          <p:cNvPr id="10" name="Заголовок 4"/>
          <p:cNvSpPr>
            <a:spLocks noGrp="1"/>
          </p:cNvSpPr>
          <p:nvPr>
            <p:ph type="title"/>
          </p:nvPr>
        </p:nvSpPr>
        <p:spPr>
          <a:xfrm>
            <a:off x="2554738" y="91693"/>
            <a:ext cx="3998461" cy="1576244"/>
          </a:xfrm>
        </p:spPr>
        <p:txBody>
          <a:bodyPr>
            <a:normAutofit/>
          </a:bodyPr>
          <a:lstStyle/>
          <a:p>
            <a:pPr algn="ctr"/>
            <a:r>
              <a:rPr lang="ru-RU" sz="3200" b="1" dirty="0" smtClean="0">
                <a:solidFill>
                  <a:srgbClr val="C00000"/>
                </a:solidFill>
                <a:latin typeface="Times New Roman" panose="02020603050405020304" pitchFamily="18" charset="0"/>
                <a:cs typeface="Times New Roman" panose="02020603050405020304" pitchFamily="18" charset="0"/>
              </a:rPr>
              <a:t>ЗНО-2022</a:t>
            </a:r>
            <a:endParaRPr lang="uk-UA" sz="3200" b="1" dirty="0">
              <a:solidFill>
                <a:srgbClr val="C00000"/>
              </a:solidFill>
              <a:latin typeface="Times New Roman" panose="02020603050405020304" pitchFamily="18" charset="0"/>
              <a:cs typeface="Times New Roman" panose="02020603050405020304" pitchFamily="18" charset="0"/>
            </a:endParaRPr>
          </a:p>
        </p:txBody>
      </p:sp>
      <p:sp>
        <p:nvSpPr>
          <p:cNvPr id="2" name="TextBox 1"/>
          <p:cNvSpPr txBox="1"/>
          <p:nvPr/>
        </p:nvSpPr>
        <p:spPr>
          <a:xfrm>
            <a:off x="457200" y="1828800"/>
            <a:ext cx="7674608" cy="4093428"/>
          </a:xfrm>
          <a:prstGeom prst="rect">
            <a:avLst/>
          </a:prstGeom>
          <a:noFill/>
        </p:spPr>
        <p:txBody>
          <a:bodyPr wrap="square" rtlCol="0">
            <a:spAutoFit/>
          </a:bodyPr>
          <a:lstStyle/>
          <a:p>
            <a:pPr algn="just" fontAlgn="base"/>
            <a:r>
              <a:rPr lang="uk-UA" sz="2000" b="1" dirty="0" smtClean="0">
                <a:solidFill>
                  <a:srgbClr val="000066"/>
                </a:solidFill>
              </a:rPr>
              <a:t>   Якщо учасники бажають скласти більше 5 предметів, вони зможуть зробити це за кошти фізичних і юридичних осіб.</a:t>
            </a:r>
          </a:p>
          <a:p>
            <a:pPr algn="just" fontAlgn="base"/>
            <a:endParaRPr lang="uk-UA" sz="2000" b="1" dirty="0" smtClean="0">
              <a:solidFill>
                <a:srgbClr val="000066"/>
              </a:solidFill>
            </a:endParaRPr>
          </a:p>
          <a:p>
            <a:pPr algn="just" fontAlgn="base"/>
            <a:r>
              <a:rPr lang="uk-UA" sz="2000" b="1" dirty="0" smtClean="0">
                <a:solidFill>
                  <a:srgbClr val="000066"/>
                </a:solidFill>
              </a:rPr>
              <a:t>   Вартість складання додаткових навчальних предметів відрізнятиметься залежно від того, чи є в сертифікаційних роботах завдання відкритої форми з розгорнутою відповіддю, адже такі завдання перевіряють екзаменатори.</a:t>
            </a:r>
          </a:p>
          <a:p>
            <a:pPr algn="just" fontAlgn="base"/>
            <a:endParaRPr lang="uk-UA" sz="2000" b="1" dirty="0" smtClean="0">
              <a:solidFill>
                <a:srgbClr val="000066"/>
              </a:solidFill>
            </a:endParaRPr>
          </a:p>
          <a:p>
            <a:pPr algn="just" fontAlgn="base"/>
            <a:r>
              <a:rPr lang="uk-UA" sz="2000" b="1" dirty="0" smtClean="0">
                <a:solidFill>
                  <a:srgbClr val="000066"/>
                </a:solidFill>
              </a:rPr>
              <a:t>   Щоб додатково скласти одну з іноземних мов (англійську, німецьку, іспанську або французьку) у 2022 році потрібно буде сплатити </a:t>
            </a:r>
            <a:r>
              <a:rPr lang="uk-UA" sz="2000" b="1" dirty="0" smtClean="0">
                <a:solidFill>
                  <a:srgbClr val="FF0000"/>
                </a:solidFill>
              </a:rPr>
              <a:t>789</a:t>
            </a:r>
            <a:r>
              <a:rPr lang="uk-UA" sz="2000" b="1" dirty="0" smtClean="0">
                <a:solidFill>
                  <a:srgbClr val="000066"/>
                </a:solidFill>
              </a:rPr>
              <a:t> грн, вартість складання інших навчальних предметів (історія України, географія, фізика, хімія чи біологія) становитиме</a:t>
            </a:r>
            <a:r>
              <a:rPr lang="uk-UA" sz="2000" b="1" dirty="0" smtClean="0">
                <a:solidFill>
                  <a:srgbClr val="FF0000"/>
                </a:solidFill>
              </a:rPr>
              <a:t> 354 </a:t>
            </a:r>
            <a:r>
              <a:rPr lang="uk-UA" sz="2000" b="1" dirty="0" smtClean="0">
                <a:solidFill>
                  <a:srgbClr val="000066"/>
                </a:solidFill>
              </a:rPr>
              <a:t>грн.</a:t>
            </a:r>
            <a:endParaRPr lang="uk-UA" sz="2000" b="1" dirty="0">
              <a:solidFill>
                <a:srgbClr val="000066"/>
              </a:solidFill>
            </a:endParaRPr>
          </a:p>
        </p:txBody>
      </p:sp>
    </p:spTree>
    <p:extLst>
      <p:ext uri="{BB962C8B-B14F-4D97-AF65-F5344CB8AC3E}">
        <p14:creationId xmlns:p14="http://schemas.microsoft.com/office/powerpoint/2010/main" val="21039081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Рисунок 55"/>
          <p:cNvPicPr>
            <a:picLocks noChangeAspect="1"/>
          </p:cNvPicPr>
          <p:nvPr/>
        </p:nvPicPr>
        <p:blipFill>
          <a:blip r:embed="rId2"/>
          <a:stretch>
            <a:fillRect/>
          </a:stretch>
        </p:blipFill>
        <p:spPr>
          <a:xfrm>
            <a:off x="42746" y="229104"/>
            <a:ext cx="1486439" cy="899015"/>
          </a:xfrm>
          <a:prstGeom prst="rect">
            <a:avLst/>
          </a:prstGeom>
        </p:spPr>
      </p:pic>
      <p:sp>
        <p:nvSpPr>
          <p:cNvPr id="3" name="TextBox 2"/>
          <p:cNvSpPr txBox="1"/>
          <p:nvPr/>
        </p:nvSpPr>
        <p:spPr>
          <a:xfrm>
            <a:off x="1529185" y="1964243"/>
            <a:ext cx="6394170" cy="1600438"/>
          </a:xfrm>
          <a:prstGeom prst="rect">
            <a:avLst/>
          </a:prstGeom>
          <a:noFill/>
        </p:spPr>
        <p:txBody>
          <a:bodyPr wrap="square" rtlCol="0">
            <a:spAutoFit/>
          </a:bodyPr>
          <a:lstStyle/>
          <a:p>
            <a:pPr algn="ctr">
              <a:defRPr/>
            </a:pPr>
            <a:r>
              <a:rPr lang="uk-UA" altLang="ko-KR" sz="3200" b="1" dirty="0">
                <a:solidFill>
                  <a:srgbClr val="002060"/>
                </a:solidFill>
                <a:latin typeface="Times New Roman" panose="02020603050405020304" pitchFamily="18" charset="0"/>
                <a:ea typeface="Gulim"/>
                <a:cs typeface="Times New Roman" panose="02020603050405020304" pitchFamily="18" charset="0"/>
              </a:rPr>
              <a:t>Реєстрація на ЗНО </a:t>
            </a:r>
            <a:endParaRPr lang="uk-UA" altLang="ko-KR" sz="3200" b="1" dirty="0" smtClean="0">
              <a:solidFill>
                <a:srgbClr val="002060"/>
              </a:solidFill>
              <a:latin typeface="Times New Roman" panose="02020603050405020304" pitchFamily="18" charset="0"/>
              <a:ea typeface="Gulim"/>
              <a:cs typeface="Times New Roman" panose="02020603050405020304" pitchFamily="18" charset="0"/>
            </a:endParaRPr>
          </a:p>
          <a:p>
            <a:pPr algn="ctr">
              <a:defRPr/>
            </a:pPr>
            <a:r>
              <a:rPr lang="uk-UA" altLang="ko-KR" sz="2800" b="1" dirty="0" smtClean="0">
                <a:solidFill>
                  <a:srgbClr val="C00000"/>
                </a:solidFill>
                <a:latin typeface="Times New Roman" panose="02020603050405020304" pitchFamily="18" charset="0"/>
                <a:ea typeface="Gulim"/>
                <a:cs typeface="Times New Roman" panose="02020603050405020304" pitchFamily="18" charset="0"/>
              </a:rPr>
              <a:t>01.02-09.03.2022</a:t>
            </a:r>
            <a:endParaRPr lang="uk-UA" altLang="ko-KR" sz="2800" dirty="0">
              <a:solidFill>
                <a:schemeClr val="accent4">
                  <a:lumMod val="75000"/>
                </a:schemeClr>
              </a:solidFill>
              <a:effectLst>
                <a:outerShdw blurRad="38100" dist="38100" dir="2700000" algn="tl">
                  <a:srgbClr val="C0C0C0"/>
                </a:outerShdw>
              </a:effectLst>
              <a:latin typeface="Times New Roman" panose="02020603050405020304" pitchFamily="18" charset="0"/>
              <a:ea typeface="Gulim"/>
              <a:cs typeface="Times New Roman" panose="02020603050405020304" pitchFamily="18" charset="0"/>
            </a:endParaRPr>
          </a:p>
          <a:p>
            <a:pPr algn="ctr">
              <a:defRPr/>
            </a:pPr>
            <a:r>
              <a:rPr lang="uk-UA" altLang="ko-KR" sz="2000" dirty="0">
                <a:solidFill>
                  <a:schemeClr val="accent4">
                    <a:lumMod val="75000"/>
                  </a:schemeClr>
                </a:solidFill>
                <a:effectLst>
                  <a:outerShdw blurRad="38100" dist="38100" dir="2700000" algn="tl">
                    <a:srgbClr val="C0C0C0"/>
                  </a:outerShdw>
                </a:effectLst>
                <a:latin typeface="Century Schoolbook" panose="02040604050505020304" pitchFamily="18" charset="0"/>
                <a:ea typeface="Gulim"/>
                <a:cs typeface="Times New Roman" panose="02020603050405020304" pitchFamily="18" charset="0"/>
              </a:rPr>
              <a:t> </a:t>
            </a:r>
            <a:r>
              <a:rPr lang="ru-RU" altLang="uk-UA" b="1" dirty="0" smtClean="0">
                <a:solidFill>
                  <a:schemeClr val="accent4">
                    <a:lumMod val="75000"/>
                  </a:schemeClr>
                </a:solidFill>
                <a:latin typeface="Times New Roman" panose="02020603050405020304" pitchFamily="18" charset="0"/>
                <a:ea typeface="Gulim"/>
                <a:cs typeface="Times New Roman" panose="02020603050405020304" pitchFamily="18" charset="0"/>
              </a:rPr>
              <a:t>Для </a:t>
            </a:r>
            <a:r>
              <a:rPr lang="ru-RU" altLang="uk-UA" b="1" dirty="0" err="1">
                <a:solidFill>
                  <a:schemeClr val="accent4">
                    <a:lumMod val="75000"/>
                  </a:schemeClr>
                </a:solidFill>
                <a:latin typeface="Times New Roman" panose="02020603050405020304" pitchFamily="18" charset="0"/>
                <a:ea typeface="Gulim"/>
                <a:cs typeface="Times New Roman" panose="02020603050405020304" pitchFamily="18" charset="0"/>
              </a:rPr>
              <a:t>учнів</a:t>
            </a:r>
            <a:r>
              <a:rPr lang="ru-RU" altLang="uk-UA" b="1" dirty="0">
                <a:solidFill>
                  <a:schemeClr val="accent4">
                    <a:lumMod val="75000"/>
                  </a:schemeClr>
                </a:solidFill>
                <a:latin typeface="Times New Roman" panose="02020603050405020304" pitchFamily="18" charset="0"/>
                <a:ea typeface="Gulim"/>
                <a:cs typeface="Times New Roman" panose="02020603050405020304" pitchFamily="18" charset="0"/>
              </a:rPr>
              <a:t> </a:t>
            </a:r>
            <a:r>
              <a:rPr lang="ru-RU" altLang="uk-UA" b="1" dirty="0" smtClean="0">
                <a:solidFill>
                  <a:schemeClr val="accent4">
                    <a:lumMod val="75000"/>
                  </a:schemeClr>
                </a:solidFill>
                <a:latin typeface="Times New Roman" panose="02020603050405020304" pitchFamily="18" charset="0"/>
                <a:ea typeface="Gulim"/>
                <a:cs typeface="Times New Roman" panose="02020603050405020304" pitchFamily="18" charset="0"/>
              </a:rPr>
              <a:t>, </a:t>
            </a:r>
            <a:r>
              <a:rPr lang="ru-RU" altLang="uk-UA" b="1" dirty="0">
                <a:solidFill>
                  <a:schemeClr val="accent4">
                    <a:lumMod val="75000"/>
                  </a:schemeClr>
                </a:solidFill>
                <a:latin typeface="Times New Roman" panose="02020603050405020304" pitchFamily="18" charset="0"/>
                <a:ea typeface="Gulim"/>
                <a:cs typeface="Times New Roman" panose="02020603050405020304" pitchFamily="18" charset="0"/>
              </a:rPr>
              <a:t>які складатимуть державну підсумкову атестацію у формі зовнішнього незалежного оцінювання: </a:t>
            </a:r>
          </a:p>
        </p:txBody>
      </p:sp>
      <p:sp>
        <p:nvSpPr>
          <p:cNvPr id="5" name="TextBox 4"/>
          <p:cNvSpPr txBox="1"/>
          <p:nvPr/>
        </p:nvSpPr>
        <p:spPr>
          <a:xfrm>
            <a:off x="1088271" y="3550045"/>
            <a:ext cx="7275997" cy="2923877"/>
          </a:xfrm>
          <a:prstGeom prst="rect">
            <a:avLst/>
          </a:prstGeom>
          <a:noFill/>
        </p:spPr>
        <p:txBody>
          <a:bodyPr wrap="square" rtlCol="0">
            <a:spAutoFit/>
          </a:bodyPr>
          <a:lstStyle/>
          <a:p>
            <a:pPr indent="273050" algn="just">
              <a:buClr>
                <a:schemeClr val="tx1"/>
              </a:buClr>
              <a:buFont typeface="Wingdings" panose="05000000000000000000" pitchFamily="2" charset="2"/>
              <a:buChar char="Ø"/>
            </a:pPr>
            <a:r>
              <a:rPr lang="uk-UA" altLang="uk-UA" sz="2400" b="1" dirty="0" smtClean="0">
                <a:solidFill>
                  <a:srgbClr val="457EAD"/>
                </a:solidFill>
                <a:latin typeface="Times New Roman" panose="02020603050405020304" pitchFamily="18" charset="0"/>
                <a:ea typeface="Calibri" panose="020F0502020204030204" pitchFamily="34" charset="0"/>
                <a:cs typeface="Times New Roman" panose="02020603050405020304" pitchFamily="18" charset="0"/>
              </a:rPr>
              <a:t> </a:t>
            </a:r>
            <a:r>
              <a:rPr lang="uk-UA" altLang="uk-UA" sz="2400"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0</a:t>
            </a:r>
            <a:r>
              <a:rPr lang="en-US" altLang="uk-UA" sz="2400"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1</a:t>
            </a:r>
            <a:r>
              <a:rPr lang="uk-UA" altLang="uk-UA" sz="2400"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.02 </a:t>
            </a:r>
            <a:r>
              <a:rPr lang="uk-UA" altLang="uk-UA" sz="24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uk-UA" altLang="uk-UA" sz="2400"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20.02.2022 </a:t>
            </a:r>
            <a:r>
              <a:rPr lang="en-US" altLang="uk-UA" sz="2400"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uk-UA" altLang="uk-UA" sz="2400"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t>
            </a:r>
            <a:r>
              <a:rPr lang="en-US" altLang="uk-UA" sz="2400"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uk-UA" altLang="uk-UA" sz="2400"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подання закладами освіти до КРЦОЯО </a:t>
            </a:r>
            <a:r>
              <a:rPr lang="uk-UA" altLang="uk-UA" sz="24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реєстраційних </a:t>
            </a:r>
            <a:r>
              <a:rPr lang="uk-UA" altLang="uk-UA" sz="2400"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документів учасників для </a:t>
            </a:r>
            <a:r>
              <a:rPr lang="uk-UA" altLang="uk-UA" sz="24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участі у зовнішньому незалежному </a:t>
            </a:r>
            <a:r>
              <a:rPr lang="uk-UA" altLang="uk-UA" sz="2400"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оцінюванні</a:t>
            </a:r>
          </a:p>
          <a:p>
            <a:pPr indent="273050" algn="just">
              <a:buClr>
                <a:schemeClr val="tx1"/>
              </a:buClr>
              <a:buFont typeface="Wingdings" panose="05000000000000000000" pitchFamily="2" charset="2"/>
              <a:buChar char="Ø"/>
            </a:pPr>
            <a:r>
              <a:rPr lang="uk-UA" sz="2400" b="1" dirty="0" smtClean="0">
                <a:solidFill>
                  <a:srgbClr val="002060"/>
                </a:solidFill>
                <a:latin typeface="Times New Roman" panose="02020603050405020304" pitchFamily="18" charset="0"/>
                <a:cs typeface="Times New Roman" panose="02020603050405020304" pitchFamily="18" charset="0"/>
              </a:rPr>
              <a:t>20.02 – 01.03.2022 </a:t>
            </a:r>
            <a:r>
              <a:rPr lang="uk-UA" sz="2400" dirty="0" smtClean="0">
                <a:solidFill>
                  <a:srgbClr val="002060"/>
                </a:solidFill>
                <a:latin typeface="Times New Roman" panose="02020603050405020304" pitchFamily="18" charset="0"/>
                <a:cs typeface="Times New Roman" panose="02020603050405020304" pitchFamily="18" charset="0"/>
              </a:rPr>
              <a:t>– перевірка КРЦОЯО документів, виготовлення сертифікатів</a:t>
            </a:r>
          </a:p>
          <a:p>
            <a:pPr indent="273050" algn="just">
              <a:buClr>
                <a:schemeClr val="tx1"/>
              </a:buClr>
              <a:buFont typeface="Wingdings" panose="05000000000000000000" pitchFamily="2" charset="2"/>
              <a:buChar char="Ø"/>
            </a:pPr>
            <a:r>
              <a:rPr lang="uk-UA" altLang="uk-UA" sz="24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0</a:t>
            </a:r>
            <a:r>
              <a:rPr lang="en-US" altLang="uk-UA" sz="24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1</a:t>
            </a:r>
            <a:r>
              <a:rPr lang="uk-UA" altLang="uk-UA" sz="24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.02 - </a:t>
            </a:r>
            <a:r>
              <a:rPr lang="en-US" altLang="uk-UA" sz="24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0</a:t>
            </a:r>
            <a:r>
              <a:rPr lang="uk-UA" altLang="uk-UA" sz="24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9.03.2022</a:t>
            </a:r>
            <a:r>
              <a:rPr lang="en-US" altLang="uk-UA" sz="20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uk-UA" altLang="uk-UA" sz="2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uk-UA" altLang="uk-UA" sz="24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унесення змін до реєстраційних даних (перереєстрація)</a:t>
            </a:r>
          </a:p>
          <a:p>
            <a:pPr indent="273050" algn="just">
              <a:buClr>
                <a:schemeClr val="tx1"/>
              </a:buClr>
              <a:buFont typeface="Wingdings" panose="05000000000000000000" pitchFamily="2" charset="2"/>
              <a:buChar char="Ø"/>
            </a:pPr>
            <a:endParaRPr lang="uk-UA" sz="1600" dirty="0">
              <a:solidFill>
                <a:srgbClr val="002060"/>
              </a:solidFill>
              <a:latin typeface="Times New Roman" panose="02020603050405020304" pitchFamily="18" charset="0"/>
              <a:cs typeface="Times New Roman" panose="02020603050405020304" pitchFamily="18" charset="0"/>
            </a:endParaRPr>
          </a:p>
        </p:txBody>
      </p:sp>
      <p:pic>
        <p:nvPicPr>
          <p:cNvPr id="12" name="Picture 2" descr="Серебряный ход кисти яркого блеска или абстрактный мазок лиманды с  текстурой Smudge на белой предпосылке Изолированное блестящее Стоковое  Изображение - изображение насчитывающей наконечников, творческо: 105332803"/>
          <p:cNvPicPr>
            <a:picLocks noChangeAspect="1" noChangeArrowheads="1"/>
          </p:cNvPicPr>
          <p:nvPr/>
        </p:nvPicPr>
        <p:blipFill>
          <a:blip r:embed="rId3">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330139">
            <a:off x="2087138" y="-502018"/>
            <a:ext cx="6018450" cy="2498883"/>
          </a:xfrm>
          <a:prstGeom prst="rect">
            <a:avLst/>
          </a:prstGeom>
          <a:noFill/>
          <a:extLst>
            <a:ext uri="{909E8E84-426E-40DD-AFC4-6F175D3DCCD1}">
              <a14:hiddenFill xmlns:a14="http://schemas.microsoft.com/office/drawing/2010/main">
                <a:solidFill>
                  <a:srgbClr val="FFFFFF"/>
                </a:solidFill>
              </a14:hiddenFill>
            </a:ext>
          </a:extLst>
        </p:spPr>
      </p:pic>
      <p:sp>
        <p:nvSpPr>
          <p:cNvPr id="9" name="Заголовок 4"/>
          <p:cNvSpPr>
            <a:spLocks noGrp="1"/>
          </p:cNvSpPr>
          <p:nvPr>
            <p:ph type="title"/>
          </p:nvPr>
        </p:nvSpPr>
        <p:spPr>
          <a:xfrm>
            <a:off x="928959" y="454357"/>
            <a:ext cx="6994396" cy="1079359"/>
          </a:xfrm>
        </p:spPr>
        <p:txBody>
          <a:bodyPr>
            <a:noAutofit/>
          </a:bodyPr>
          <a:lstStyle/>
          <a:p>
            <a:pPr algn="ctr"/>
            <a:r>
              <a:rPr lang="ru-RU" sz="2800" b="1" dirty="0">
                <a:solidFill>
                  <a:srgbClr val="C00000"/>
                </a:solidFill>
                <a:latin typeface="Times New Roman" panose="02020603050405020304" pitchFamily="18" charset="0"/>
                <a:cs typeface="Times New Roman" panose="02020603050405020304" pitchFamily="18" charset="0"/>
              </a:rPr>
              <a:t>ДПА</a:t>
            </a:r>
            <a:r>
              <a:rPr lang="en-US" sz="2800" b="1" dirty="0">
                <a:solidFill>
                  <a:srgbClr val="C00000"/>
                </a:solidFill>
                <a:latin typeface="Times New Roman" panose="02020603050405020304" pitchFamily="18" charset="0"/>
                <a:cs typeface="Times New Roman" panose="02020603050405020304" pitchFamily="18" charset="0"/>
              </a:rPr>
              <a:t>/</a:t>
            </a:r>
            <a:r>
              <a:rPr lang="ru-RU" sz="2800" b="1" dirty="0" smtClean="0">
                <a:solidFill>
                  <a:srgbClr val="C00000"/>
                </a:solidFill>
                <a:latin typeface="Times New Roman" panose="02020603050405020304" pitchFamily="18" charset="0"/>
                <a:cs typeface="Times New Roman" panose="02020603050405020304" pitchFamily="18" charset="0"/>
              </a:rPr>
              <a:t>ЗНО-2022</a:t>
            </a:r>
            <a:r>
              <a:rPr lang="en-US" sz="3200" b="1" dirty="0">
                <a:solidFill>
                  <a:srgbClr val="C00000"/>
                </a:solidFill>
                <a:latin typeface="Times New Roman" panose="02020603050405020304" pitchFamily="18" charset="0"/>
                <a:cs typeface="Times New Roman" panose="02020603050405020304" pitchFamily="18" charset="0"/>
              </a:rPr>
              <a:t/>
            </a:r>
            <a:br>
              <a:rPr lang="en-US" sz="3200" b="1" dirty="0">
                <a:solidFill>
                  <a:srgbClr val="C00000"/>
                </a:solidFill>
                <a:latin typeface="Times New Roman" panose="02020603050405020304" pitchFamily="18" charset="0"/>
                <a:cs typeface="Times New Roman" panose="02020603050405020304" pitchFamily="18" charset="0"/>
              </a:rPr>
            </a:br>
            <a:endParaRPr lang="uk-UA" sz="3200"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847192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7548" y="603928"/>
            <a:ext cx="7003052" cy="609600"/>
          </a:xfrm>
        </p:spPr>
        <p:txBody>
          <a:bodyPr>
            <a:noAutofit/>
          </a:bodyPr>
          <a:lstStyle/>
          <a:p>
            <a:pPr eaLnBrk="1" hangingPunct="1">
              <a:defRPr/>
            </a:pPr>
            <a:r>
              <a:rPr lang="uk-UA" altLang="ko-KR" sz="2800" b="1" i="1" dirty="0" smtClean="0">
                <a:solidFill>
                  <a:srgbClr val="C00000"/>
                </a:solidFill>
                <a:latin typeface="Arial Black" panose="020B0A04020102020204" pitchFamily="34" charset="0"/>
                <a:ea typeface="Gulim" pitchFamily="34" charset="-127"/>
              </a:rPr>
              <a:t>Реєстрація на ЗНО - 2022</a:t>
            </a:r>
            <a:endParaRPr sz="2800" b="1" i="1" dirty="0">
              <a:solidFill>
                <a:srgbClr val="C00000"/>
              </a:solidFill>
              <a:latin typeface="Arial Black" panose="020B0A04020102020204" pitchFamily="34" charset="0"/>
            </a:endParaRPr>
          </a:p>
        </p:txBody>
      </p:sp>
      <p:sp>
        <p:nvSpPr>
          <p:cNvPr id="7" name="Rectangle 3"/>
          <p:cNvSpPr txBox="1">
            <a:spLocks noChangeArrowheads="1"/>
          </p:cNvSpPr>
          <p:nvPr/>
        </p:nvSpPr>
        <p:spPr bwMode="auto">
          <a:xfrm>
            <a:off x="152400" y="1371600"/>
            <a:ext cx="8013700" cy="5413375"/>
          </a:xfrm>
          <a:prstGeom prst="rect">
            <a:avLst/>
          </a:prstGeom>
          <a:noFill/>
          <a:ln>
            <a:noFill/>
          </a:ln>
          <a:extLst/>
        </p:spPr>
        <p:txBody>
          <a:bodyPr lIns="95782" tIns="47891" rIns="95782" bIns="47891"/>
          <a:lstStyle>
            <a:lvl1pPr marL="342900" indent="-342900" algn="l" rtl="0" fontAlgn="base">
              <a:spcBef>
                <a:spcPct val="20000"/>
              </a:spcBef>
              <a:spcAft>
                <a:spcPct val="0"/>
              </a:spcAft>
              <a:buClr>
                <a:schemeClr val="folHlink"/>
              </a:buClr>
              <a:buFont typeface="Wingdings" panose="05000000000000000000" pitchFamily="2" charset="2"/>
              <a:buChar char="u"/>
              <a:defRPr sz="2000" b="1">
                <a:solidFill>
                  <a:srgbClr val="026974"/>
                </a:solidFill>
                <a:latin typeface="+mn-lt"/>
                <a:ea typeface="+mn-ea"/>
                <a:cs typeface="+mn-cs"/>
              </a:defRPr>
            </a:lvl1pPr>
            <a:lvl2pPr marL="742950" indent="-285750" algn="l" rtl="0" fontAlgn="base">
              <a:spcBef>
                <a:spcPct val="20000"/>
              </a:spcBef>
              <a:spcAft>
                <a:spcPct val="0"/>
              </a:spcAft>
              <a:buClr>
                <a:schemeClr val="accent1"/>
              </a:buClr>
              <a:buSzPct val="60000"/>
              <a:buFont typeface="Wingdings" panose="05000000000000000000" pitchFamily="2" charset="2"/>
              <a:buChar char="n"/>
              <a:defRPr sz="2800">
                <a:solidFill>
                  <a:schemeClr val="tx1"/>
                </a:solidFill>
                <a:latin typeface="+mn-lt"/>
              </a:defRPr>
            </a:lvl2pPr>
            <a:lvl3pPr marL="1143000" indent="-228600" algn="l" rtl="0" fontAlgn="base">
              <a:spcBef>
                <a:spcPct val="20000"/>
              </a:spcBef>
              <a:spcAft>
                <a:spcPct val="0"/>
              </a:spcAft>
              <a:buClr>
                <a:schemeClr val="folHlink"/>
              </a:buClr>
              <a:buSzPct val="60000"/>
              <a:buFont typeface="Wingdings" panose="05000000000000000000" pitchFamily="2" charset="2"/>
              <a:buChar char="n"/>
              <a:defRPr sz="1600">
                <a:solidFill>
                  <a:schemeClr val="tx1"/>
                </a:solidFill>
                <a:latin typeface="+mn-lt"/>
              </a:defRPr>
            </a:lvl3pPr>
            <a:lvl4pPr marL="1600200" indent="-228600" algn="l" rtl="0" fontAlgn="base">
              <a:spcBef>
                <a:spcPct val="20000"/>
              </a:spcBef>
              <a:spcAft>
                <a:spcPct val="0"/>
              </a:spcAft>
              <a:buClr>
                <a:schemeClr val="tx1"/>
              </a:buClr>
              <a:buSzPct val="60000"/>
              <a:buFont typeface="Wingdings" panose="05000000000000000000" pitchFamily="2" charset="2"/>
              <a:buChar char="n"/>
              <a:defRPr sz="1600">
                <a:solidFill>
                  <a:schemeClr val="tx1"/>
                </a:solidFill>
                <a:latin typeface="+mn-lt"/>
              </a:defRPr>
            </a:lvl4pPr>
            <a:lvl5pPr marL="2057400" indent="-228600" algn="l" rtl="0" fontAlgn="base">
              <a:spcBef>
                <a:spcPct val="20000"/>
              </a:spcBef>
              <a:spcAft>
                <a:spcPct val="0"/>
              </a:spcAft>
              <a:buClr>
                <a:schemeClr val="bg1"/>
              </a:buClr>
              <a:buSzPct val="60000"/>
              <a:buFont typeface="Wingdings" panose="05000000000000000000" pitchFamily="2" charset="2"/>
              <a:buChar char="n"/>
              <a:defRPr sz="1400">
                <a:solidFill>
                  <a:schemeClr val="tx1"/>
                </a:solidFill>
                <a:latin typeface="+mn-lt"/>
              </a:defRPr>
            </a:lvl5pPr>
            <a:lvl6pPr marL="2514600" indent="-228600" algn="l" rtl="0" eaLnBrk="1" fontAlgn="base" hangingPunct="1">
              <a:spcBef>
                <a:spcPct val="20000"/>
              </a:spcBef>
              <a:spcAft>
                <a:spcPct val="0"/>
              </a:spcAft>
              <a:buClr>
                <a:schemeClr val="bg1"/>
              </a:buClr>
              <a:buSzPct val="60000"/>
              <a:buFont typeface="Wingdings" pitchFamily="2" charset="2"/>
              <a:buChar char="n"/>
              <a:defRPr sz="1400">
                <a:solidFill>
                  <a:schemeClr val="tx1"/>
                </a:solidFill>
                <a:latin typeface="+mn-lt"/>
              </a:defRPr>
            </a:lvl6pPr>
            <a:lvl7pPr marL="2971800" indent="-228600" algn="l" rtl="0" eaLnBrk="1" fontAlgn="base" hangingPunct="1">
              <a:spcBef>
                <a:spcPct val="20000"/>
              </a:spcBef>
              <a:spcAft>
                <a:spcPct val="0"/>
              </a:spcAft>
              <a:buClr>
                <a:schemeClr val="bg1"/>
              </a:buClr>
              <a:buSzPct val="60000"/>
              <a:buFont typeface="Wingdings" pitchFamily="2" charset="2"/>
              <a:buChar char="n"/>
              <a:defRPr sz="1400">
                <a:solidFill>
                  <a:schemeClr val="tx1"/>
                </a:solidFill>
                <a:latin typeface="+mn-lt"/>
              </a:defRPr>
            </a:lvl7pPr>
            <a:lvl8pPr marL="3429000" indent="-228600" algn="l" rtl="0" eaLnBrk="1" fontAlgn="base" hangingPunct="1">
              <a:spcBef>
                <a:spcPct val="20000"/>
              </a:spcBef>
              <a:spcAft>
                <a:spcPct val="0"/>
              </a:spcAft>
              <a:buClr>
                <a:schemeClr val="bg1"/>
              </a:buClr>
              <a:buSzPct val="60000"/>
              <a:buFont typeface="Wingdings" pitchFamily="2" charset="2"/>
              <a:buChar char="n"/>
              <a:defRPr sz="1400">
                <a:solidFill>
                  <a:schemeClr val="tx1"/>
                </a:solidFill>
                <a:latin typeface="+mn-lt"/>
              </a:defRPr>
            </a:lvl8pPr>
            <a:lvl9pPr marL="3886200" indent="-228600" algn="l" rtl="0" eaLnBrk="1" fontAlgn="base" hangingPunct="1">
              <a:spcBef>
                <a:spcPct val="20000"/>
              </a:spcBef>
              <a:spcAft>
                <a:spcPct val="0"/>
              </a:spcAft>
              <a:buClr>
                <a:schemeClr val="bg1"/>
              </a:buClr>
              <a:buSzPct val="60000"/>
              <a:buFont typeface="Wingdings" pitchFamily="2" charset="2"/>
              <a:buChar char="n"/>
              <a:defRPr sz="1400">
                <a:solidFill>
                  <a:schemeClr val="tx1"/>
                </a:solidFill>
                <a:latin typeface="+mn-lt"/>
              </a:defRPr>
            </a:lvl9pPr>
          </a:lstStyle>
          <a:p>
            <a:pPr algn="ctr" eaLnBrk="1" hangingPunct="1">
              <a:lnSpc>
                <a:spcPct val="80000"/>
              </a:lnSpc>
              <a:buFont typeface="Wingdings 2" panose="05020102010507070707" pitchFamily="18" charset="2"/>
              <a:buNone/>
              <a:tabLst>
                <a:tab pos="1200150" algn="l"/>
              </a:tabLst>
              <a:defRPr/>
            </a:pPr>
            <a:endParaRPr lang="uk-UA" altLang="ru-RU" sz="700" kern="0" dirty="0" smtClean="0"/>
          </a:p>
          <a:p>
            <a:pPr eaLnBrk="1" hangingPunct="1">
              <a:lnSpc>
                <a:spcPct val="80000"/>
              </a:lnSpc>
              <a:buFont typeface="Wingdings 2" panose="05020102010507070707" pitchFamily="18" charset="2"/>
              <a:buNone/>
              <a:tabLst>
                <a:tab pos="1200150" algn="l"/>
              </a:tabLst>
              <a:defRPr/>
            </a:pPr>
            <a:r>
              <a:rPr lang="uk-UA" altLang="ru-RU" sz="1600" kern="0" dirty="0" smtClean="0"/>
              <a:t>	</a:t>
            </a:r>
            <a:r>
              <a:rPr lang="uk-UA" altLang="ru-RU" sz="2200" kern="0" dirty="0" smtClean="0">
                <a:solidFill>
                  <a:schemeClr val="bg1"/>
                </a:solidFill>
                <a:latin typeface="Times New Roman" panose="02020603050405020304" pitchFamily="18" charset="0"/>
                <a:cs typeface="Times New Roman" panose="02020603050405020304" pitchFamily="18" charset="0"/>
              </a:rPr>
              <a:t>Для реєстрації особа повинна</a:t>
            </a:r>
            <a:r>
              <a:rPr lang="en-US" altLang="ru-RU" sz="2200" kern="0" dirty="0" smtClean="0">
                <a:solidFill>
                  <a:schemeClr val="bg1"/>
                </a:solidFill>
                <a:latin typeface="Times New Roman" panose="02020603050405020304" pitchFamily="18" charset="0"/>
                <a:cs typeface="Times New Roman" panose="02020603050405020304" pitchFamily="18" charset="0"/>
              </a:rPr>
              <a:t> </a:t>
            </a:r>
            <a:r>
              <a:rPr lang="uk-UA" altLang="ru-RU" sz="2200" kern="0" dirty="0" smtClean="0">
                <a:solidFill>
                  <a:schemeClr val="bg1"/>
                </a:solidFill>
                <a:latin typeface="Times New Roman" panose="02020603050405020304" pitchFamily="18" charset="0"/>
                <a:cs typeface="Times New Roman" panose="02020603050405020304" pitchFamily="18" charset="0"/>
              </a:rPr>
              <a:t>підготувати такі документи</a:t>
            </a:r>
            <a:r>
              <a:rPr lang="uk-UA" altLang="ru-RU" sz="2200" kern="0" dirty="0" smtClean="0">
                <a:latin typeface="Times New Roman" panose="02020603050405020304" pitchFamily="18" charset="0"/>
                <a:cs typeface="Times New Roman" panose="02020603050405020304" pitchFamily="18" charset="0"/>
              </a:rPr>
              <a:t>:</a:t>
            </a:r>
            <a:br>
              <a:rPr lang="uk-UA" altLang="ru-RU" sz="2200" kern="0" dirty="0" smtClean="0">
                <a:latin typeface="Times New Roman" panose="02020603050405020304" pitchFamily="18" charset="0"/>
                <a:cs typeface="Times New Roman" panose="02020603050405020304" pitchFamily="18" charset="0"/>
              </a:rPr>
            </a:br>
            <a:endParaRPr lang="uk-UA" altLang="ru-RU" sz="1100" kern="0" dirty="0" smtClean="0">
              <a:latin typeface="Times New Roman" panose="02020603050405020304" pitchFamily="18" charset="0"/>
              <a:cs typeface="Times New Roman" panose="02020603050405020304" pitchFamily="18" charset="0"/>
            </a:endParaRPr>
          </a:p>
          <a:p>
            <a:pPr eaLnBrk="1" hangingPunct="1">
              <a:lnSpc>
                <a:spcPct val="80000"/>
              </a:lnSpc>
              <a:buClr>
                <a:srgbClr val="2C16CC"/>
              </a:buClr>
              <a:buFont typeface="Wingdings" panose="05000000000000000000" pitchFamily="2" charset="2"/>
              <a:buNone/>
              <a:tabLst>
                <a:tab pos="1200150" algn="l"/>
              </a:tabLst>
              <a:defRPr/>
            </a:pPr>
            <a:endParaRPr lang="uk-UA" altLang="ru-RU" sz="400" kern="0" dirty="0" smtClean="0">
              <a:latin typeface="Arial" panose="020B0604020202020204" pitchFamily="34" charset="0"/>
            </a:endParaRPr>
          </a:p>
          <a:p>
            <a:pPr lvl="1" eaLnBrk="1" hangingPunct="1">
              <a:lnSpc>
                <a:spcPct val="80000"/>
              </a:lnSpc>
              <a:buClr>
                <a:srgbClr val="0000FF"/>
              </a:buClr>
              <a:buSzTx/>
              <a:buFont typeface="Wingdings" panose="05000000000000000000" pitchFamily="2" charset="2"/>
              <a:buChar char="Ø"/>
              <a:tabLst>
                <a:tab pos="1200150" algn="l"/>
              </a:tabLst>
              <a:defRPr/>
            </a:pPr>
            <a:r>
              <a:rPr lang="uk-UA" altLang="ru-RU" sz="2000" b="1" i="1" kern="0" dirty="0" smtClean="0">
                <a:solidFill>
                  <a:srgbClr val="C00000"/>
                </a:solidFill>
                <a:latin typeface="Times New Roman" panose="02020603050405020304" pitchFamily="18" charset="0"/>
                <a:ea typeface="Gulim"/>
                <a:cs typeface="Gulim"/>
              </a:rPr>
              <a:t>копію паспортного документа </a:t>
            </a:r>
            <a:r>
              <a:rPr lang="uk-UA" altLang="ru-RU" sz="2000" b="1" i="1" kern="0" dirty="0" smtClean="0">
                <a:solidFill>
                  <a:schemeClr val="bg1"/>
                </a:solidFill>
                <a:latin typeface="Times New Roman" panose="02020603050405020304" pitchFamily="18" charset="0"/>
                <a:ea typeface="Gulim"/>
                <a:cs typeface="Gulim"/>
              </a:rPr>
              <a:t>(паспорт, </a:t>
            </a:r>
            <a:r>
              <a:rPr lang="en-US" altLang="ru-RU" sz="2000" b="1" i="1" kern="0" dirty="0" smtClean="0">
                <a:solidFill>
                  <a:schemeClr val="bg1"/>
                </a:solidFill>
                <a:latin typeface="Times New Roman" panose="02020603050405020304" pitchFamily="18" charset="0"/>
                <a:ea typeface="Gulim"/>
                <a:cs typeface="Gulim"/>
              </a:rPr>
              <a:t>ID-</a:t>
            </a:r>
            <a:r>
              <a:rPr lang="uk-UA" altLang="ru-RU" sz="2000" b="1" i="1" kern="0" dirty="0" smtClean="0">
                <a:solidFill>
                  <a:schemeClr val="bg1"/>
                </a:solidFill>
                <a:latin typeface="Times New Roman" panose="02020603050405020304" pitchFamily="18" charset="0"/>
                <a:ea typeface="Gulim"/>
                <a:cs typeface="Gulim"/>
              </a:rPr>
              <a:t>картка )</a:t>
            </a:r>
          </a:p>
          <a:p>
            <a:pPr eaLnBrk="1" hangingPunct="1">
              <a:lnSpc>
                <a:spcPct val="80000"/>
              </a:lnSpc>
              <a:buClr>
                <a:srgbClr val="0000FF"/>
              </a:buClr>
              <a:buFont typeface="Wingdings" panose="05000000000000000000" pitchFamily="2" charset="2"/>
              <a:buChar char="Ø"/>
              <a:tabLst>
                <a:tab pos="1200150" algn="l"/>
              </a:tabLst>
              <a:defRPr/>
            </a:pPr>
            <a:endParaRPr lang="uk-UA" altLang="ru-RU" kern="0" dirty="0" smtClean="0">
              <a:latin typeface="Times New Roman" panose="02020603050405020304" pitchFamily="18" charset="0"/>
            </a:endParaRPr>
          </a:p>
          <a:p>
            <a:pPr lvl="1" eaLnBrk="1" hangingPunct="1">
              <a:lnSpc>
                <a:spcPct val="80000"/>
              </a:lnSpc>
              <a:buClr>
                <a:srgbClr val="0000FF"/>
              </a:buClr>
              <a:buSzTx/>
              <a:buFont typeface="Wingdings" panose="05000000000000000000" pitchFamily="2" charset="2"/>
              <a:buChar char="Ø"/>
              <a:tabLst>
                <a:tab pos="1200150" algn="l"/>
              </a:tabLst>
              <a:defRPr/>
            </a:pPr>
            <a:r>
              <a:rPr lang="uk-UA" altLang="ru-RU" sz="2000" b="1" i="1" kern="0" dirty="0" smtClean="0">
                <a:solidFill>
                  <a:srgbClr val="C00000"/>
                </a:solidFill>
                <a:latin typeface="Times New Roman" panose="02020603050405020304" pitchFamily="18" charset="0"/>
                <a:ea typeface="Gulim"/>
                <a:cs typeface="Gulim"/>
              </a:rPr>
              <a:t>одну фотокартку для документів  </a:t>
            </a:r>
            <a:r>
              <a:rPr lang="uk-UA" altLang="ru-RU" sz="2000" b="1" i="1" kern="0" dirty="0" smtClean="0">
                <a:solidFill>
                  <a:srgbClr val="002060"/>
                </a:solidFill>
                <a:latin typeface="Times New Roman" panose="02020603050405020304" pitchFamily="18" charset="0"/>
                <a:ea typeface="Gulim"/>
                <a:cs typeface="Gulim"/>
              </a:rPr>
              <a:t>розміром 3 х 4 см</a:t>
            </a:r>
            <a:r>
              <a:rPr lang="en-US" altLang="ru-RU" sz="2000" b="1" i="1" kern="0" dirty="0" smtClean="0">
                <a:solidFill>
                  <a:srgbClr val="002060"/>
                </a:solidFill>
                <a:latin typeface="Times New Roman" panose="02020603050405020304" pitchFamily="18" charset="0"/>
                <a:ea typeface="Gulim"/>
                <a:cs typeface="Gulim"/>
              </a:rPr>
              <a:t> </a:t>
            </a:r>
            <a:r>
              <a:rPr lang="uk-UA" altLang="ru-RU" sz="2000" b="1" i="1" kern="0" dirty="0" smtClean="0">
                <a:solidFill>
                  <a:srgbClr val="002060"/>
                </a:solidFill>
                <a:latin typeface="Times New Roman" panose="02020603050405020304" pitchFamily="18" charset="0"/>
                <a:ea typeface="Gulim"/>
                <a:cs typeface="Gulim"/>
              </a:rPr>
              <a:t>із зображенням, що відповідає досягнутому віку</a:t>
            </a:r>
            <a:br>
              <a:rPr lang="uk-UA" altLang="ru-RU" sz="2000" b="1" i="1" kern="0" dirty="0" smtClean="0">
                <a:solidFill>
                  <a:srgbClr val="002060"/>
                </a:solidFill>
                <a:latin typeface="Times New Roman" panose="02020603050405020304" pitchFamily="18" charset="0"/>
                <a:ea typeface="Gulim"/>
                <a:cs typeface="Gulim"/>
              </a:rPr>
            </a:br>
            <a:endParaRPr lang="uk-UA" altLang="ru-RU" sz="2000" b="1" i="1" kern="0" dirty="0" smtClean="0">
              <a:solidFill>
                <a:srgbClr val="002060"/>
              </a:solidFill>
              <a:latin typeface="Times New Roman" panose="02020603050405020304" pitchFamily="18" charset="0"/>
              <a:ea typeface="Gulim"/>
              <a:cs typeface="Gulim"/>
            </a:endParaRPr>
          </a:p>
          <a:p>
            <a:pPr lvl="1" eaLnBrk="1" hangingPunct="1">
              <a:lnSpc>
                <a:spcPct val="80000"/>
              </a:lnSpc>
              <a:buClr>
                <a:srgbClr val="0000FF"/>
              </a:buClr>
              <a:buSzTx/>
              <a:buFont typeface="Wingdings" panose="05000000000000000000" pitchFamily="2" charset="2"/>
              <a:buChar char="Ø"/>
              <a:tabLst>
                <a:tab pos="1200150" algn="l"/>
              </a:tabLst>
              <a:defRPr/>
            </a:pPr>
            <a:r>
              <a:rPr lang="uk-UA" altLang="ru-RU" sz="1800" b="1" i="1" kern="0" dirty="0" smtClean="0">
                <a:solidFill>
                  <a:srgbClr val="002060"/>
                </a:solidFill>
                <a:latin typeface="Times New Roman" panose="02020603050405020304" pitchFamily="18" charset="0"/>
                <a:ea typeface="Gulim"/>
                <a:cs typeface="Gulim"/>
              </a:rPr>
              <a:t>Висновок, наданий органами або закладами охорони здоров'я, про необхідність створення особливих (спеціальних) умов для проходження ЗНО (для осіб з особливими освітніми потребами)</a:t>
            </a:r>
            <a:endParaRPr lang="uk-UA" altLang="ru-RU" sz="1800" b="1" i="1" kern="0" dirty="0">
              <a:solidFill>
                <a:srgbClr val="002060"/>
              </a:solidFill>
              <a:latin typeface="Times New Roman" panose="02020603050405020304" pitchFamily="18" charset="0"/>
              <a:ea typeface="Gulim"/>
              <a:cs typeface="Gulim"/>
            </a:endParaRPr>
          </a:p>
          <a:p>
            <a:pPr lvl="1" eaLnBrk="1" hangingPunct="1">
              <a:lnSpc>
                <a:spcPct val="80000"/>
              </a:lnSpc>
              <a:buClr>
                <a:srgbClr val="0000FF"/>
              </a:buClr>
              <a:buSzTx/>
              <a:buFont typeface="Wingdings" panose="05000000000000000000" pitchFamily="2" charset="2"/>
              <a:buChar char="Ø"/>
              <a:tabLst>
                <a:tab pos="1200150" algn="l"/>
              </a:tabLst>
              <a:defRPr/>
            </a:pPr>
            <a:endParaRPr lang="en-US" altLang="ru-RU" sz="1800" b="1" i="1" kern="0" dirty="0" smtClean="0">
              <a:solidFill>
                <a:srgbClr val="002060"/>
              </a:solidFill>
              <a:latin typeface="Times New Roman" panose="02020603050405020304" pitchFamily="18" charset="0"/>
              <a:ea typeface="Gulim"/>
              <a:cs typeface="Gulim"/>
            </a:endParaRPr>
          </a:p>
          <a:p>
            <a:pPr lvl="1" eaLnBrk="1" hangingPunct="1">
              <a:lnSpc>
                <a:spcPct val="80000"/>
              </a:lnSpc>
              <a:buClr>
                <a:srgbClr val="0000FF"/>
              </a:buClr>
              <a:buSzTx/>
              <a:buFont typeface="Wingdings" panose="05000000000000000000" pitchFamily="2" charset="2"/>
              <a:buChar char="Ø"/>
              <a:tabLst>
                <a:tab pos="1200150" algn="l"/>
              </a:tabLst>
              <a:defRPr/>
            </a:pPr>
            <a:r>
              <a:rPr lang="uk-UA" altLang="ru-RU" sz="1800" b="1" i="1" kern="0" dirty="0" smtClean="0">
                <a:solidFill>
                  <a:srgbClr val="002060"/>
                </a:solidFill>
                <a:latin typeface="Times New Roman" panose="02020603050405020304" pitchFamily="18" charset="0"/>
                <a:ea typeface="Gulim"/>
                <a:cs typeface="Gulim"/>
              </a:rPr>
              <a:t>Копію нотаріально засвідченого перекладу українською мовою документів, наданих для реєстрації, - для особи, яка подає документи, оформлені іноземною мовою</a:t>
            </a:r>
          </a:p>
          <a:p>
            <a:pPr eaLnBrk="1" hangingPunct="1">
              <a:lnSpc>
                <a:spcPct val="80000"/>
              </a:lnSpc>
              <a:buClr>
                <a:srgbClr val="0ABDC6"/>
              </a:buClr>
              <a:buFont typeface="Wingdings" panose="05000000000000000000" pitchFamily="2" charset="2"/>
              <a:buNone/>
              <a:tabLst>
                <a:tab pos="1200150" algn="l"/>
              </a:tabLst>
              <a:defRPr/>
            </a:pPr>
            <a:endParaRPr lang="en-US" altLang="ru-RU" sz="1600" kern="0" dirty="0" smtClean="0">
              <a:latin typeface="Times New Roman" panose="02020603050405020304" pitchFamily="18" charset="0"/>
            </a:endParaRPr>
          </a:p>
          <a:p>
            <a:pPr eaLnBrk="1" hangingPunct="1">
              <a:lnSpc>
                <a:spcPct val="80000"/>
              </a:lnSpc>
              <a:buFont typeface="Wingdings 2" panose="05020102010507070707" pitchFamily="18" charset="2"/>
              <a:buNone/>
              <a:tabLst>
                <a:tab pos="1200150" algn="l"/>
              </a:tabLst>
              <a:defRPr/>
            </a:pPr>
            <a:r>
              <a:rPr lang="uk-UA" altLang="ru-RU" sz="1600" i="1" kern="0" dirty="0" smtClean="0">
                <a:latin typeface="Times New Roman" panose="02020603050405020304" pitchFamily="18" charset="0"/>
              </a:rPr>
              <a:t>            </a:t>
            </a:r>
            <a:r>
              <a:rPr lang="uk-UA" altLang="ru-RU" sz="1800" i="1" kern="0" dirty="0" smtClean="0">
                <a:solidFill>
                  <a:srgbClr val="C00000"/>
                </a:solidFill>
                <a:latin typeface="Times New Roman" panose="02020603050405020304" pitchFamily="18" charset="0"/>
              </a:rPr>
              <a:t>Під час реєстрації необхідно зазначити адресу, за якою може бути надіслана </a:t>
            </a:r>
            <a:r>
              <a:rPr lang="uk-UA" altLang="ru-RU" sz="1800" i="1" kern="0" dirty="0">
                <a:solidFill>
                  <a:srgbClr val="C00000"/>
                </a:solidFill>
                <a:latin typeface="Times New Roman" panose="02020603050405020304" pitchFamily="18" charset="0"/>
              </a:rPr>
              <a:t> </a:t>
            </a:r>
            <a:r>
              <a:rPr lang="uk-UA" altLang="ru-RU" sz="1800" i="1" kern="0" dirty="0" smtClean="0">
                <a:solidFill>
                  <a:srgbClr val="C00000"/>
                </a:solidFill>
                <a:latin typeface="Times New Roman" panose="02020603050405020304" pitchFamily="18" charset="0"/>
              </a:rPr>
              <a:t>кореспонденція</a:t>
            </a:r>
          </a:p>
        </p:txBody>
      </p:sp>
      <p:pic>
        <p:nvPicPr>
          <p:cNvPr id="11270" name="Рисунок 8"/>
          <p:cNvPicPr>
            <a:picLocks noChangeAspect="1"/>
          </p:cNvPicPr>
          <p:nvPr/>
        </p:nvPicPr>
        <p:blipFill>
          <a:blip r:embed="rId3">
            <a:extLst>
              <a:ext uri="{28A0092B-C50C-407E-A947-70E740481C1C}">
                <a14:useLocalDpi xmlns:a14="http://schemas.microsoft.com/office/drawing/2010/main" val="0"/>
              </a:ext>
            </a:extLst>
          </a:blip>
          <a:srcRect l="4041" t="17194" r="7198" b="8936"/>
          <a:stretch>
            <a:fillRect/>
          </a:stretch>
        </p:blipFill>
        <p:spPr bwMode="auto">
          <a:xfrm>
            <a:off x="7823666" y="1930400"/>
            <a:ext cx="1249680" cy="88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1271" name="Рисунок 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1439258">
            <a:off x="8088704" y="2794909"/>
            <a:ext cx="744538" cy="7715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1273" name="Рисунок 2"/>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48600" y="4800600"/>
            <a:ext cx="1224746" cy="193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27056750"/>
      </p:ext>
    </p:extLst>
  </p:cSld>
  <p:clrMapOvr>
    <a:masterClrMapping/>
  </p:clrMapOvr>
  <p:transition spd="slow">
    <p:cove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троката">
  <a:themeElements>
    <a:clrScheme name="Строката">
      <a:dk1>
        <a:srgbClr val="2C2C2C"/>
      </a:dk1>
      <a:lt1>
        <a:srgbClr val="FFFFFF"/>
      </a:lt1>
      <a:dk2>
        <a:srgbClr val="099BDD"/>
      </a:dk2>
      <a:lt2>
        <a:srgbClr val="F2F2F2"/>
      </a:lt2>
      <a:accent1>
        <a:srgbClr val="FFC000"/>
      </a:accent1>
      <a:accent2>
        <a:srgbClr val="A5D028"/>
      </a:accent2>
      <a:accent3>
        <a:srgbClr val="08CC78"/>
      </a:accent3>
      <a:accent4>
        <a:srgbClr val="F24099"/>
      </a:accent4>
      <a:accent5>
        <a:srgbClr val="828288"/>
      </a:accent5>
      <a:accent6>
        <a:srgbClr val="F56617"/>
      </a:accent6>
      <a:hlink>
        <a:srgbClr val="005DBA"/>
      </a:hlink>
      <a:folHlink>
        <a:srgbClr val="6C606A"/>
      </a:folHlink>
    </a:clrScheme>
    <a:fontScheme name="Строката">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Строката">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8971</TotalTime>
  <Words>2346</Words>
  <Application>Microsoft Office PowerPoint</Application>
  <PresentationFormat>Экран (4:3)</PresentationFormat>
  <Paragraphs>335</Paragraphs>
  <Slides>39</Slides>
  <Notes>1</Notes>
  <HiddenSlides>0</HiddenSlides>
  <MMClips>0</MMClips>
  <ScaleCrop>false</ScaleCrop>
  <HeadingPairs>
    <vt:vector size="6" baseType="variant">
      <vt:variant>
        <vt:lpstr>Использованные шрифты</vt:lpstr>
      </vt:variant>
      <vt:variant>
        <vt:i4>15</vt:i4>
      </vt:variant>
      <vt:variant>
        <vt:lpstr>Тема</vt:lpstr>
      </vt:variant>
      <vt:variant>
        <vt:i4>1</vt:i4>
      </vt:variant>
      <vt:variant>
        <vt:lpstr>Заголовки слайдов</vt:lpstr>
      </vt:variant>
      <vt:variant>
        <vt:i4>39</vt:i4>
      </vt:variant>
    </vt:vector>
  </HeadingPairs>
  <TitlesOfParts>
    <vt:vector size="55" baseType="lpstr">
      <vt:lpstr>Anna-Faustina script</vt:lpstr>
      <vt:lpstr>Arial</vt:lpstr>
      <vt:lpstr>Arial Black</vt:lpstr>
      <vt:lpstr>Bookman Old Style</vt:lpstr>
      <vt:lpstr>Calibri</vt:lpstr>
      <vt:lpstr>Cambria</vt:lpstr>
      <vt:lpstr>Century Schoolbook</vt:lpstr>
      <vt:lpstr>Constantia</vt:lpstr>
      <vt:lpstr>Corbel</vt:lpstr>
      <vt:lpstr>等线</vt:lpstr>
      <vt:lpstr>Gulim</vt:lpstr>
      <vt:lpstr>Tahoma</vt:lpstr>
      <vt:lpstr>Times New Roman</vt:lpstr>
      <vt:lpstr>Wingdings</vt:lpstr>
      <vt:lpstr>Wingdings 2</vt:lpstr>
      <vt:lpstr>Строката</vt:lpstr>
      <vt:lpstr> ЗОВНІШНЄ НЕЗАЛЕЖНЕ ОЦІНЮВАННЯ-2022</vt:lpstr>
      <vt:lpstr>Нормативні документи</vt:lpstr>
      <vt:lpstr>ЗНО-2022</vt:lpstr>
      <vt:lpstr>ЗНО–2022</vt:lpstr>
      <vt:lpstr>ЗНО–2022</vt:lpstr>
      <vt:lpstr>ДПА/ЗНО-2022</vt:lpstr>
      <vt:lpstr>ЗНО-2022</vt:lpstr>
      <vt:lpstr>ДПА/ЗНО-2022 </vt:lpstr>
      <vt:lpstr>Реєстрація на ЗНО - 2022</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Результати реєстрації</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ЗНО-2022</vt:lpstr>
      <vt:lpstr>ДПА/ЗНО-2022 </vt:lpstr>
      <vt:lpstr>ЗНО-2022</vt:lpstr>
      <vt:lpstr>Презентация PowerPoint</vt:lpstr>
      <vt:lpstr>Поради учням </vt:lpstr>
      <vt:lpstr>Поради учням </vt:lpstr>
      <vt:lpstr>Презентация PowerPoint</vt:lpstr>
    </vt:vector>
  </TitlesOfParts>
  <Company>PJSC "New Engineering Technologies"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Name of presentation</dc:title>
  <dc:creator>Markasian, Pavel (KIEVH)</dc:creator>
  <cp:lastModifiedBy>Пользователь Windows</cp:lastModifiedBy>
  <cp:revision>602</cp:revision>
  <cp:lastPrinted>2020-10-07T12:47:52Z</cp:lastPrinted>
  <dcterms:created xsi:type="dcterms:W3CDTF">2016-11-18T14:12:19Z</dcterms:created>
  <dcterms:modified xsi:type="dcterms:W3CDTF">2022-02-08T12:18:39Z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2419991</vt:lpwstr>
  </property>
  <property fmtid="{D5CDD505-2E9C-101B-9397-08002B2CF9AE}" pid="3" name="NXPowerLiteSettings">
    <vt:lpwstr>F7000400038000</vt:lpwstr>
  </property>
  <property fmtid="{D5CDD505-2E9C-101B-9397-08002B2CF9AE}" pid="4" name="NXPowerLiteVersion">
    <vt:lpwstr>S9.1.2</vt:lpwstr>
  </property>
</Properties>
</file>