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60" r:id="rId12"/>
    <p:sldId id="273" r:id="rId13"/>
    <p:sldId id="274" r:id="rId14"/>
    <p:sldId id="261" r:id="rId15"/>
    <p:sldId id="265" r:id="rId16"/>
    <p:sldId id="264" r:id="rId17"/>
  </p:sldIdLst>
  <p:sldSz cx="12801600" cy="9601200" type="A3"/>
  <p:notesSz cx="9144000" cy="6858000"/>
  <p:defaultTextStyle>
    <a:defPPr>
      <a:defRPr lang="uk-UA"/>
    </a:defPPr>
    <a:lvl1pPr marL="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0" d="100"/>
          <a:sy n="60" d="100"/>
        </p:scale>
        <p:origin x="1406" y="38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F349-3D2C-4B41-9C1C-5D61FB141742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0FA6-B1CD-48EF-8A45-7AB7F8801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02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spd="slow" advClick="0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F349-3D2C-4B41-9C1C-5D61FB141742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0FA6-B1CD-48EF-8A45-7AB7F8801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115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spd="slow" advClick="0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F349-3D2C-4B41-9C1C-5D61FB141742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0FA6-B1CD-48EF-8A45-7AB7F8801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477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spd="slow" advClick="0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F349-3D2C-4B41-9C1C-5D61FB141742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0FA6-B1CD-48EF-8A45-7AB7F8801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53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spd="slow" advClick="0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F349-3D2C-4B41-9C1C-5D61FB141742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0FA6-B1CD-48EF-8A45-7AB7F8801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597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spd="slow" advClick="0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F349-3D2C-4B41-9C1C-5D61FB141742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0FA6-B1CD-48EF-8A45-7AB7F8801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066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spd="slow" advClick="0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F349-3D2C-4B41-9C1C-5D61FB141742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0FA6-B1CD-48EF-8A45-7AB7F8801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814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spd="slow" advClick="0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F349-3D2C-4B41-9C1C-5D61FB141742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0FA6-B1CD-48EF-8A45-7AB7F8801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037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spd="slow" advClick="0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F349-3D2C-4B41-9C1C-5D61FB141742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0FA6-B1CD-48EF-8A45-7AB7F8801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392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spd="slow" advClick="0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F349-3D2C-4B41-9C1C-5D61FB141742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0FA6-B1CD-48EF-8A45-7AB7F8801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882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spd="slow" advClick="0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F349-3D2C-4B41-9C1C-5D61FB141742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0FA6-B1CD-48EF-8A45-7AB7F8801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245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spd="slow" advClick="0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9F349-3D2C-4B41-9C1C-5D61FB141742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20FA6-B1CD-48EF-8A45-7AB7F8801FE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046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spd="slow" advClick="0" advTm="4000">
        <p:fade/>
      </p:transition>
    </mc:Fallback>
  </mc:AlternateConten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550" y="2933699"/>
            <a:ext cx="8286750" cy="5721801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6400800" y="441752"/>
            <a:ext cx="6477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i="1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entury Schoolbook" panose="02040604050505020304" pitchFamily="18" charset="0"/>
                <a:cs typeface="Arial" panose="020B0604020202020204" pitchFamily="34" charset="0"/>
              </a:rPr>
              <a:t>Щоб досягти мети,  насамперед</a:t>
            </a:r>
            <a:r>
              <a:rPr lang="ru-RU" sz="3200" i="1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entury Schoolbook" panose="02040604050505020304" pitchFamily="18" charset="0"/>
                <a:cs typeface="Arial" panose="020B0604020202020204" pitchFamily="34" charset="0"/>
              </a:rPr>
              <a:t>,</a:t>
            </a:r>
            <a:r>
              <a:rPr lang="uk-UA" sz="3200" i="1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Century Schoolbook" panose="02040604050505020304" pitchFamily="18" charset="0"/>
                <a:cs typeface="Arial" panose="020B0604020202020204" pitchFamily="34" charset="0"/>
              </a:rPr>
              <a:t> потрібно йти</a:t>
            </a:r>
            <a:endParaRPr lang="uk-UA" sz="3200" i="1" dirty="0">
              <a:ln>
                <a:solidFill>
                  <a:srgbClr val="0070C0"/>
                </a:solidFill>
              </a:ln>
              <a:solidFill>
                <a:srgbClr val="002060"/>
              </a:solidFill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57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0" y="1754663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309538" y="509180"/>
            <a:ext cx="123841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b="1" noProof="1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Квитанція </a:t>
            </a:r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для оплати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endParaRPr lang="uk-UA" sz="6000" dirty="0" smtClean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uk-UA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ru-RU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pic>
        <p:nvPicPr>
          <p:cNvPr id="2" name="Рисунок 1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22" y="2066543"/>
            <a:ext cx="12393755" cy="6182107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131259" y="7181850"/>
            <a:ext cx="3650291" cy="6189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648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521401" y="526370"/>
            <a:ext cx="102229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Вартість послуги  із проведення пробного ЗНО  </a:t>
            </a:r>
            <a:endParaRPr lang="uk-UA" sz="60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3727163" y="3109016"/>
            <a:ext cx="581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309</a:t>
            </a:r>
            <a:r>
              <a:rPr lang="ru-RU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  </a:t>
            </a:r>
            <a:r>
              <a:rPr lang="uk-UA" sz="7200" b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гривень</a:t>
            </a:r>
            <a:endParaRPr lang="uk-UA" sz="7200" b="1" noProof="1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3275" y="4591050"/>
            <a:ext cx="10699174" cy="3877985"/>
          </a:xfrm>
          <a:prstGeom prst="rect">
            <a:avLst/>
          </a:prstGeom>
          <a:solidFill>
            <a:schemeClr val="bg1"/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6600" b="1" dirty="0" smtClean="0">
                <a:solidFill>
                  <a:srgbClr val="002060"/>
                </a:solidFill>
                <a:latin typeface="Larisa script" panose="0207050506030A090103" pitchFamily="18" charset="0"/>
                <a:cs typeface="Mongolian Baiti" panose="03000500000000000000" pitchFamily="66" charset="0"/>
              </a:rPr>
              <a:t>Оплату коштів необхідно здійснити </a:t>
            </a:r>
          </a:p>
          <a:p>
            <a:pPr algn="ctr"/>
            <a:r>
              <a:rPr lang="uk-UA" sz="6600" b="1" dirty="0" smtClean="0">
                <a:solidFill>
                  <a:srgbClr val="C00000"/>
                </a:solidFill>
                <a:latin typeface="Larisa script" panose="0207050506030A090103" pitchFamily="18" charset="0"/>
                <a:cs typeface="Mongolian Baiti" panose="03000500000000000000" pitchFamily="66" charset="0"/>
              </a:rPr>
              <a:t>не пізніше 25 січня 2022 року</a:t>
            </a:r>
          </a:p>
          <a:p>
            <a:pPr algn="ctr"/>
            <a:r>
              <a:rPr lang="uk-UA" sz="2400" b="1" dirty="0" smtClean="0">
                <a:solidFill>
                  <a:srgbClr val="C00000"/>
                </a:solidFill>
                <a:cs typeface="Mongolian Baiti" panose="03000500000000000000" pitchFamily="66" charset="0"/>
              </a:rPr>
              <a:t>*Квитанція про оплату зберігається до моменту </a:t>
            </a:r>
          </a:p>
          <a:p>
            <a:pPr algn="ctr"/>
            <a:r>
              <a:rPr lang="uk-UA" sz="2400" b="1" dirty="0" smtClean="0">
                <a:solidFill>
                  <a:srgbClr val="C00000"/>
                </a:solidFill>
                <a:cs typeface="Mongolian Baiti" panose="03000500000000000000" pitchFamily="66" charset="0"/>
              </a:rPr>
              <a:t>проходження учасником Пробного ЗНО</a:t>
            </a:r>
            <a:endParaRPr lang="uk-UA" sz="2400" b="1" dirty="0">
              <a:solidFill>
                <a:srgbClr val="C00000"/>
              </a:solidFill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52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0" y="1754663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309538" y="509180"/>
            <a:ext cx="123841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b="1" noProof="1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Перевірка статусу оплати</a:t>
            </a:r>
            <a:endParaRPr lang="ru-RU" sz="6000" b="1" dirty="0" smtClean="0">
              <a:solidFill>
                <a:srgbClr val="002060"/>
              </a:solidFill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endParaRPr lang="uk-UA" sz="6000" dirty="0" smtClean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uk-UA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ru-RU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pic>
        <p:nvPicPr>
          <p:cNvPr id="2" name="Рисунок 1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22" y="2066543"/>
            <a:ext cx="12393755" cy="6182107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0420350" y="5451738"/>
            <a:ext cx="824952" cy="123481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214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0" y="1754663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309538" y="509180"/>
            <a:ext cx="123841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b="1" noProof="1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Запрошення</a:t>
            </a:r>
          </a:p>
          <a:p>
            <a:pPr algn="ctr"/>
            <a:r>
              <a:rPr lang="uk-UA" sz="6000" b="1" noProof="1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з‘явиться до 10 березня 2022 року</a:t>
            </a:r>
          </a:p>
          <a:p>
            <a:pPr algn="ctr"/>
            <a:endParaRPr lang="ru-RU" sz="6000" b="1" dirty="0" smtClean="0">
              <a:solidFill>
                <a:srgbClr val="002060"/>
              </a:solidFill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endParaRPr lang="uk-UA" sz="6000" dirty="0" smtClean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uk-UA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ru-RU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pic>
        <p:nvPicPr>
          <p:cNvPr id="2" name="Рисунок 1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75" y="3050437"/>
            <a:ext cx="12393755" cy="6182107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52576" y="8191501"/>
            <a:ext cx="1356938" cy="6286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619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30630" y="498475"/>
            <a:ext cx="10340340" cy="25495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Кожен учасник  зможе пройти лише</a:t>
            </a:r>
          </a:p>
          <a:p>
            <a:pPr marL="0" indent="0" algn="ctr">
              <a:buNone/>
            </a:pPr>
            <a:r>
              <a:rPr lang="uk-UA" sz="4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  <a:r>
              <a:rPr lang="uk-UA" sz="4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один предмет </a:t>
            </a:r>
            <a:r>
              <a:rPr lang="uk-UA" sz="48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у день тестування</a:t>
            </a:r>
            <a:endParaRPr lang="uk-UA" sz="48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857250" y="2910929"/>
            <a:ext cx="996315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19 </a:t>
            </a:r>
            <a:r>
              <a:rPr lang="uk-UA" sz="4400" b="1" noProof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березня</a:t>
            </a: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– </a:t>
            </a:r>
            <a:r>
              <a:rPr lang="uk-UA" sz="4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</a:t>
            </a:r>
            <a:r>
              <a:rPr lang="uk-UA" sz="4400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з</a:t>
            </a:r>
            <a:r>
              <a:rPr lang="uk-UA" sz="44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</a:t>
            </a:r>
            <a:r>
              <a:rPr lang="uk-UA" sz="4400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української мови, </a:t>
            </a:r>
            <a:endParaRPr lang="uk-UA" sz="4400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r>
              <a:rPr lang="uk-UA" sz="4400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</a:t>
            </a:r>
            <a:r>
              <a:rPr lang="uk-UA" sz="44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                     української </a:t>
            </a:r>
            <a:r>
              <a:rPr lang="uk-UA" sz="4400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мови і літератури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33350" y="5346154"/>
            <a:ext cx="126682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26 </a:t>
            </a:r>
            <a:r>
              <a:rPr lang="uk-UA" sz="4400" b="1" noProof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березня</a:t>
            </a: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–  </a:t>
            </a:r>
            <a:r>
              <a:rPr lang="uk-UA" sz="4400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з </a:t>
            </a:r>
            <a:r>
              <a:rPr lang="uk-UA" sz="44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математики, математики </a:t>
            </a:r>
            <a:r>
              <a:rPr lang="uk-UA" sz="28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(</a:t>
            </a:r>
            <a:r>
              <a:rPr lang="uk-UA" sz="24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завдання рівня стандарту), </a:t>
            </a:r>
          </a:p>
          <a:p>
            <a:pPr algn="ctr"/>
            <a:r>
              <a:rPr lang="uk-UA" sz="4400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і</a:t>
            </a:r>
            <a:r>
              <a:rPr lang="uk-UA" sz="44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сторії України, біології, географії, фізики, хімії, </a:t>
            </a:r>
          </a:p>
          <a:p>
            <a:pPr algn="ctr"/>
            <a:r>
              <a:rPr lang="uk-UA" sz="44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англійської, німецької, іспанської, французької мов</a:t>
            </a:r>
            <a:endParaRPr lang="ru-RU" sz="4400" dirty="0">
              <a:solidFill>
                <a:srgbClr val="002060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1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522" y="0"/>
            <a:ext cx="11041380" cy="1855788"/>
          </a:xfrm>
        </p:spPr>
        <p:txBody>
          <a:bodyPr>
            <a:normAutofit/>
          </a:bodyPr>
          <a:lstStyle/>
          <a:p>
            <a:pPr marL="213801" indent="130107" algn="ctr"/>
            <a:r>
              <a:rPr lang="uk-UA" sz="7200" b="1" noProof="1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Внесення відповідей </a:t>
            </a:r>
            <a:endParaRPr lang="uk-UA" sz="7200" noProof="1">
              <a:solidFill>
                <a:schemeClr val="accent5">
                  <a:lumMod val="50000"/>
                </a:schemeClr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7175" y="1417965"/>
            <a:ext cx="12544425" cy="2910938"/>
          </a:xfrm>
        </p:spPr>
        <p:txBody>
          <a:bodyPr>
            <a:normAutofit lnSpcReduction="10000"/>
          </a:bodyPr>
          <a:lstStyle/>
          <a:p>
            <a:pPr marL="213801" indent="0" algn="ctr"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19  - </a:t>
            </a:r>
            <a:r>
              <a:rPr lang="ru-RU" sz="4400" b="1" dirty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21 </a:t>
            </a:r>
            <a:r>
              <a:rPr lang="uk-UA" sz="4400" b="1" noProof="1" smtClean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березня</a:t>
            </a: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з</a:t>
            </a: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uk-UA" sz="44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української мови, </a:t>
            </a:r>
          </a:p>
          <a:p>
            <a:pPr marL="213801" indent="0" algn="ctr">
              <a:buNone/>
            </a:pPr>
            <a:r>
              <a:rPr lang="uk-UA" sz="44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української мови </a:t>
            </a:r>
            <a:r>
              <a:rPr lang="uk-UA" sz="4400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і </a:t>
            </a:r>
            <a:r>
              <a:rPr lang="uk-UA" sz="44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літератури</a:t>
            </a:r>
          </a:p>
          <a:p>
            <a:pPr marL="213801" indent="0" algn="ctr">
              <a:buNone/>
            </a:pPr>
            <a:endParaRPr lang="ru-RU" sz="4400" b="1" dirty="0" smtClean="0">
              <a:solidFill>
                <a:srgbClr val="C00000"/>
              </a:solidFill>
              <a:latin typeface="Monotype Corsiva" panose="03010101010201010101" pitchFamily="66" charset="0"/>
              <a:ea typeface="Cambria" panose="02040503050406030204" pitchFamily="18" charset="0"/>
              <a:cs typeface="Times New Roman" pitchFamily="18" charset="0"/>
            </a:endParaRPr>
          </a:p>
          <a:p>
            <a:pPr marL="213801" indent="0" algn="ctr"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26  - 28 </a:t>
            </a:r>
            <a:r>
              <a:rPr lang="uk-UA" sz="4400" b="1" noProof="1" smtClean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березня</a:t>
            </a: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uk-UA" sz="44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з усіх інших предметів</a:t>
            </a:r>
            <a:endParaRPr lang="ru-RU" sz="4400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algn="ctr"/>
            <a:endParaRPr lang="uk-UA" sz="4400" dirty="0"/>
          </a:p>
        </p:txBody>
      </p:sp>
      <p:pic>
        <p:nvPicPr>
          <p:cNvPr id="1026" name="Picture 2" descr="За компом - Анимированная картинка, анимация, gif, гифка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821" y="4118963"/>
            <a:ext cx="3653117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817861" y="4857534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801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1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3801" indent="130107" algn="ctr"/>
            <a:r>
              <a:rPr lang="uk-UA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Результати тестування</a:t>
            </a:r>
            <a:endParaRPr lang="ru-RU" sz="72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0" y="6485542"/>
            <a:ext cx="9966345" cy="26570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3801" indent="0" algn="ctr">
              <a:buFont typeface="Arial" panose="020B0604020202020204" pitchFamily="34" charset="0"/>
              <a:buNone/>
            </a:pPr>
            <a:r>
              <a:rPr lang="en-US" sz="4400" b="1" dirty="0" smtClean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25 </a:t>
            </a:r>
            <a:r>
              <a:rPr lang="uk-UA" sz="4400" b="1" noProof="1" smtClean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березня</a:t>
            </a: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з</a:t>
            </a:r>
            <a:r>
              <a:rPr lang="ru-RU" sz="4400" b="1" dirty="0" smtClean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uk-UA" sz="44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української мови, </a:t>
            </a:r>
          </a:p>
          <a:p>
            <a:pPr marL="213801" indent="0" algn="ctr">
              <a:buFont typeface="Arial" panose="020B0604020202020204" pitchFamily="34" charset="0"/>
              <a:buNone/>
            </a:pPr>
            <a:r>
              <a:rPr lang="uk-UA" sz="44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української мови і літератури</a:t>
            </a:r>
          </a:p>
          <a:p>
            <a:pPr marL="213801" indent="0" algn="ctr">
              <a:buFont typeface="Arial" panose="020B0604020202020204" pitchFamily="34" charset="0"/>
              <a:buNone/>
            </a:pPr>
            <a:endParaRPr lang="ru-RU" sz="4400" b="1" dirty="0" smtClean="0">
              <a:solidFill>
                <a:srgbClr val="C00000"/>
              </a:solidFill>
              <a:latin typeface="Monotype Corsiva" panose="03010101010201010101" pitchFamily="66" charset="0"/>
              <a:ea typeface="Cambria" panose="02040503050406030204" pitchFamily="18" charset="0"/>
              <a:cs typeface="Times New Roman" pitchFamily="18" charset="0"/>
            </a:endParaRPr>
          </a:p>
          <a:p>
            <a:pPr marL="213801" indent="0" algn="ctr">
              <a:buFont typeface="Arial" panose="020B0604020202020204" pitchFamily="34" charset="0"/>
              <a:buNone/>
            </a:pPr>
            <a:r>
              <a:rPr lang="en-US" sz="4400" b="1" dirty="0" smtClean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1 </a:t>
            </a:r>
            <a:r>
              <a:rPr lang="uk-UA" sz="4400" b="1" dirty="0" smtClean="0">
                <a:solidFill>
                  <a:srgbClr val="C00000"/>
                </a:solidFill>
                <a:latin typeface="Monotype Corsiva" panose="03010101010201010101" pitchFamily="66" charset="0"/>
                <a:ea typeface="Cambria" panose="02040503050406030204" pitchFamily="18" charset="0"/>
                <a:cs typeface="Times New Roman" pitchFamily="18" charset="0"/>
              </a:rPr>
              <a:t>квітня </a:t>
            </a:r>
            <a:r>
              <a:rPr lang="uk-UA" sz="44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з усіх інших предметів</a:t>
            </a:r>
            <a:endParaRPr lang="ru-RU" sz="4400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algn="ctr"/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101434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570" y="3873963"/>
            <a:ext cx="10901106" cy="4512390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2945909" y="1011773"/>
            <a:ext cx="77444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Чекаємо на нашому сайті</a:t>
            </a:r>
            <a:endParaRPr lang="uk-UA" sz="6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3140372" y="2442868"/>
            <a:ext cx="77781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>
                <a:solidFill>
                  <a:srgbClr val="C00000"/>
                </a:solidFill>
              </a:rPr>
              <a:t>https://kyivtest.org.ua/</a:t>
            </a:r>
            <a:endParaRPr lang="uk-UA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19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6400800" y="628650"/>
            <a:ext cx="64008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3600" b="1" i="0" noProof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Незнаючі нехай научаться, а знаючі згадають ще раз</a:t>
            </a:r>
            <a:endParaRPr lang="uk-UA" sz="3600" b="1" noProof="1">
              <a:solidFill>
                <a:srgbClr val="00B0F0"/>
              </a:solidFill>
              <a:latin typeface="Segoe Print" panose="02000600000000000000" pitchFamily="2" charset="0"/>
            </a:endParaRPr>
          </a:p>
        </p:txBody>
      </p:sp>
      <p:pic>
        <p:nvPicPr>
          <p:cNvPr id="8" name="Picture 2" descr="ПРОБНЕ ЗНО — Київський енергетичний фаховий коледж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r="5623"/>
          <a:stretch/>
        </p:blipFill>
        <p:spPr bwMode="auto">
          <a:xfrm>
            <a:off x="0" y="3002627"/>
            <a:ext cx="12668250" cy="482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кутник 8"/>
          <p:cNvSpPr/>
          <p:nvPr/>
        </p:nvSpPr>
        <p:spPr>
          <a:xfrm>
            <a:off x="4792827" y="7787481"/>
            <a:ext cx="321594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8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2 0 2 2</a:t>
            </a:r>
            <a:endParaRPr lang="uk-UA" sz="8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19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0" y="1754663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309538" y="509180"/>
            <a:ext cx="123841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Реєстрація</a:t>
            </a:r>
            <a:r>
              <a:rPr lang="ru-RU" sz="6000" b="1" dirty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на ПРОБНЕ ЗНО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endParaRPr lang="uk-UA" sz="6000" dirty="0" smtClean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uk-UA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ru-RU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2838450" y="1976666"/>
            <a:ext cx="7326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r>
              <a:rPr lang="ru-RU" sz="6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05 </a:t>
            </a:r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- </a:t>
            </a:r>
            <a:r>
              <a:rPr lang="ru-RU" sz="6000" b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22 </a:t>
            </a:r>
            <a:r>
              <a:rPr lang="uk-UA" sz="6000" b="1" noProof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січня 2</a:t>
            </a:r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022 </a:t>
            </a:r>
            <a:r>
              <a:rPr lang="ru-RU" sz="6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року</a:t>
            </a:r>
            <a:br>
              <a:rPr lang="ru-RU" sz="6000" b="1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endParaRPr lang="uk-UA" sz="6000" dirty="0"/>
          </a:p>
        </p:txBody>
      </p:sp>
      <p:sp>
        <p:nvSpPr>
          <p:cNvPr id="8" name="Прямокутник 7"/>
          <p:cNvSpPr/>
          <p:nvPr/>
        </p:nvSpPr>
        <p:spPr>
          <a:xfrm>
            <a:off x="2316755" y="3043416"/>
            <a:ext cx="746871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6600" b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н</a:t>
            </a:r>
            <a:r>
              <a:rPr lang="uk-UA" sz="6600" b="1" dirty="0" smtClean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а сайті</a:t>
            </a:r>
          </a:p>
          <a:p>
            <a:pPr algn="ctr"/>
            <a:r>
              <a:rPr lang="en-US" sz="6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https</a:t>
            </a:r>
            <a:r>
              <a:rPr lang="en-US" sz="6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://kyivtest.org.ua</a:t>
            </a:r>
            <a:r>
              <a:rPr lang="en-US" sz="6600" b="1" dirty="0">
                <a:solidFill>
                  <a:srgbClr val="C00000"/>
                </a:solidFill>
                <a:latin typeface="Segoe Print" panose="02000600000000000000" pitchFamily="2" charset="0"/>
              </a:rPr>
              <a:t>/</a:t>
            </a:r>
            <a:endParaRPr lang="uk-UA" sz="6600" b="1" dirty="0">
              <a:solidFill>
                <a:srgbClr val="C00000"/>
              </a:solidFill>
              <a:latin typeface="Segoe Print" panose="02000600000000000000" pitchFamily="2" charset="0"/>
            </a:endParaRPr>
          </a:p>
        </p:txBody>
      </p:sp>
      <p:pic>
        <p:nvPicPr>
          <p:cNvPr id="4" name="Рисунок 3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152" y="5167074"/>
            <a:ext cx="9554908" cy="439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3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0" y="1754663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309538" y="509180"/>
            <a:ext cx="123841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Реєстрація</a:t>
            </a:r>
            <a:r>
              <a:rPr lang="ru-RU" sz="6000" b="1" dirty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на ПРОБНЕ ЗНО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endParaRPr lang="uk-UA" sz="6000" dirty="0" smtClean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uk-UA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ru-RU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pic>
        <p:nvPicPr>
          <p:cNvPr id="3" name="Рисунок 2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7" y="2128416"/>
            <a:ext cx="12634447" cy="7148934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8305800" y="3543300"/>
            <a:ext cx="1504950" cy="10287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42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0" y="1754663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309538" y="509180"/>
            <a:ext cx="123841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Реєстрація</a:t>
            </a:r>
            <a:r>
              <a:rPr lang="ru-RU" sz="6000" b="1" dirty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на ПРОБНЕ ЗНО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endParaRPr lang="uk-UA" sz="6000" dirty="0" smtClean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uk-UA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ru-RU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pic>
        <p:nvPicPr>
          <p:cNvPr id="2" name="Рисунок 1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50" y="1580970"/>
            <a:ext cx="11726912" cy="6439257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952500" y="2800350"/>
            <a:ext cx="1085850" cy="4953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5505450" y="3905251"/>
            <a:ext cx="2339340" cy="6312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" name="Рисунок 2" descr="Фрагмент е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929" y="8193921"/>
            <a:ext cx="8021134" cy="1071790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10744200" y="8596717"/>
            <a:ext cx="1085850" cy="4953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793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0" y="1754663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309538" y="509180"/>
            <a:ext cx="123841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Реєстрація</a:t>
            </a:r>
            <a:r>
              <a:rPr lang="ru-RU" sz="6000" b="1" dirty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на ПРОБНЕ ЗНО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endParaRPr lang="uk-UA" sz="6000" dirty="0" smtClean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uk-UA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ru-RU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pic>
        <p:nvPicPr>
          <p:cNvPr id="2" name="Рисунок 1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71" y="1723595"/>
            <a:ext cx="11713844" cy="6353605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390650" y="2628900"/>
            <a:ext cx="1085850" cy="4953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3981450" y="5238750"/>
            <a:ext cx="5067300" cy="11049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Рисунок 8" descr="Фрагмент е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929" y="8193921"/>
            <a:ext cx="8021134" cy="1071790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10744200" y="8596717"/>
            <a:ext cx="1085850" cy="4953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699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0" y="1754663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309538" y="509180"/>
            <a:ext cx="123841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Реєстрація</a:t>
            </a:r>
            <a:r>
              <a:rPr lang="ru-RU" sz="6000" b="1" dirty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на ПРОБНЕ ЗНО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endParaRPr lang="uk-UA" sz="6000" dirty="0" smtClean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uk-UA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ru-RU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pic>
        <p:nvPicPr>
          <p:cNvPr id="3" name="Рисунок 2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1754663"/>
            <a:ext cx="11554310" cy="754506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2209800" y="1906706"/>
            <a:ext cx="1085850" cy="4953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50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0" y="1754663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417464" y="247650"/>
            <a:ext cx="123841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Реєстрація</a:t>
            </a:r>
            <a:r>
              <a:rPr lang="ru-RU" sz="6000" b="1" dirty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на ПРОБНЕ ЗНО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endParaRPr lang="uk-UA" sz="6000" dirty="0" smtClean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uk-UA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  <a:p>
            <a:pPr algn="ctr"/>
            <a:endParaRPr lang="ru-RU" sz="6000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pic>
        <p:nvPicPr>
          <p:cNvPr id="2" name="Рисунок 1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74" y="1196005"/>
            <a:ext cx="10235916" cy="7547946"/>
          </a:xfrm>
          <a:prstGeom prst="rect">
            <a:avLst/>
          </a:prstGeom>
        </p:spPr>
      </p:pic>
      <p:pic>
        <p:nvPicPr>
          <p:cNvPr id="3" name="Рисунок 2" descr="Фрагмент е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482" y="8854474"/>
            <a:ext cx="5430008" cy="676369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9955530" y="8945861"/>
            <a:ext cx="1771960" cy="49359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437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0" y="1754663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309538" y="509180"/>
            <a:ext cx="123841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b="1" noProof="1" smtClean="0">
                <a:solidFill>
                  <a:srgbClr val="00206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Логін і пароль доступу до </a:t>
            </a:r>
          </a:p>
          <a:p>
            <a:pPr algn="ctr"/>
            <a:r>
              <a:rPr lang="uk-UA" sz="6000" b="1" noProof="1" smtClean="0">
                <a:solidFill>
                  <a:srgbClr val="C0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«Особистого кабінету учасника ПЗНО</a:t>
            </a:r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031" y="2762250"/>
            <a:ext cx="11487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Надходить у листі на електронну пошту, вказану учасником під час заповнення реєстраційних даних</a:t>
            </a:r>
            <a:endParaRPr lang="uk-UA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Фрагмент е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49" y="5136966"/>
            <a:ext cx="12450913" cy="35723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20094024">
            <a:off x="7075748" y="6138322"/>
            <a:ext cx="5353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solidFill>
                  <a:srgbClr val="C00000"/>
                </a:solidFill>
                <a:latin typeface="a_AlbionicTitulNrSh" panose="020B0903060703020204" pitchFamily="34" charset="-52"/>
              </a:rPr>
              <a:t>з</a:t>
            </a:r>
            <a:r>
              <a:rPr lang="uk-UA" sz="9600" dirty="0" smtClean="0">
                <a:solidFill>
                  <a:srgbClr val="C00000"/>
                </a:solidFill>
                <a:latin typeface="a_AlbionicTitulNrSh" panose="020B0903060703020204" pitchFamily="34" charset="-52"/>
              </a:rPr>
              <a:t>разок</a:t>
            </a:r>
            <a:endParaRPr lang="uk-UA" sz="9600" dirty="0">
              <a:solidFill>
                <a:srgbClr val="C00000"/>
              </a:solidFill>
              <a:latin typeface="a_AlbionicTitulNrSh" panose="020B09030607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0031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264</TotalTime>
  <Words>239</Words>
  <Application>Microsoft Office PowerPoint</Application>
  <PresentationFormat>A3 (297x420 мм)</PresentationFormat>
  <Paragraphs>55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a_AlbionicTitulNrSh</vt:lpstr>
      <vt:lpstr>Arial</vt:lpstr>
      <vt:lpstr>Calibri</vt:lpstr>
      <vt:lpstr>Calibri Light</vt:lpstr>
      <vt:lpstr>Cambria</vt:lpstr>
      <vt:lpstr>Century Schoolbook</vt:lpstr>
      <vt:lpstr>Larisa script</vt:lpstr>
      <vt:lpstr>Mongolian Baiti</vt:lpstr>
      <vt:lpstr>Monotype Corsiva</vt:lpstr>
      <vt:lpstr>Segoe Print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Внесення відповідей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Катерина Кислян</dc:creator>
  <cp:lastModifiedBy>Пользователь Windows</cp:lastModifiedBy>
  <cp:revision>48</cp:revision>
  <dcterms:created xsi:type="dcterms:W3CDTF">2021-11-29T08:10:44Z</dcterms:created>
  <dcterms:modified xsi:type="dcterms:W3CDTF">2022-01-26T11:15:43Z</dcterms:modified>
</cp:coreProperties>
</file>