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4" r:id="rId4"/>
    <p:sldId id="266" r:id="rId5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B17"/>
    <a:srgbClr val="FFFF99"/>
    <a:srgbClr val="FFFF66"/>
    <a:srgbClr val="FFCC99"/>
    <a:srgbClr val="FFFFFF"/>
    <a:srgbClr val="CCFFCC"/>
    <a:srgbClr val="CCFFFF"/>
    <a:srgbClr val="D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C33FC-16EA-43BF-BC48-A3E6365E0A74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D8E24-7DFA-40D2-8B2B-E73A5766E86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52671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9A407-570A-45F5-BBC6-0FC214974840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88282-00B2-481B-885E-49858692EEB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643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DA6F2-E998-4B1C-BDAE-EF9838EEA465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463E-21DF-4EB6-BE7F-EDEE64BA73D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371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213D9C-DAF0-44A1-B032-2206BDD58104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9D431-AA5E-4091-A050-5D13707C22B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0216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BD6FA-4267-43C3-B7B7-C2EB7BC763E4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5D2AA-5EFD-4E8F-8314-68E06A9B04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8510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8EA33-539D-4B02-8DEA-E92392BEC63E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DF227-E7DE-4264-A178-84628361309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7862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4E218-581E-457F-ADF1-769F499D443F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B8FA6-969C-4880-BAFD-2D447864DA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4462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163AA-69B7-4071-A5BF-31BE69C78B53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240D-D1C4-4D97-A019-CF0BC45802A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9593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82972-E00D-4747-9BBF-80B682B518A7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80338-88E4-4E7C-AA08-49EA353B25E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338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B9970-EF95-44BD-99C3-7713A68588C5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EA685-53F2-4707-B28D-F5150386D26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53971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F8F4-87FF-4513-BBB6-55040F65880E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73783-FF94-4D3B-AC70-D0F1B6A0AC8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561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B96FCC-2D00-4330-9CD8-AF960F1E206D}" type="datetimeFigureOut">
              <a:rPr lang="ru-RU"/>
              <a:pPr>
                <a:defRPr/>
              </a:pPr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887F463-A436-4ADB-8A8F-EABB0906F1C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052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844675"/>
            <a:ext cx="6626225" cy="4752975"/>
          </a:xfrm>
          <a:prstGeom prst="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Подача документів до 1-го класу відбуватиметься з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05 травня  2021 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до 07 червня 2021 року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згідно з графіком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Arial Black" pitchFamily="34" charset="0"/>
              </a:rPr>
              <a:t>(основна школа – гімнастична зала).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Останній день прийому документів –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07 червня 2021 року.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2054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33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076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 класу за місцем проживання дитини відбуватиметься з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05 травня  2021 року до 07 червня 2021 року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(за попереднім записом т. 418-76-08 згідно з графіком, з дотриманням карантинних заходів)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69875" indent="-269875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НЕОБХІДНІ ДОКУМЕНТИ (у повному обсязі):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Оригінал та копія свідоцтва про народження дитини.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Оригінали медичних довідок  форм № 086-1/о, № 063/</a:t>
            </a:r>
            <a:r>
              <a:rPr lang="uk-UA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0363" indent="-360363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Документ, що підтверджує місце проживання дитини.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Місце проживання дитини можна підтвердити                                      наступними документами: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Паспорт одного з батьків.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реєстрацію місця проживання.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Довідка про взяття на облік внутрішньо переміщеної особи.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Документ, що засвідчує право власності чи користування житлом.</a:t>
            </a:r>
          </a:p>
          <a:p>
            <a:pPr marL="269875" indent="-26987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Акт обстеження проживання або будь-який інший офіційний документ, що підтверджує місце проживання</a:t>
            </a:r>
            <a:r>
              <a:rPr lang="uk-UA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4100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Просимо Вас для  ефективності процесу прийому документів дотримуватись певних правил: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Підготувати заздалегідь необхідні документи для зарахування дитини до 1-го класу.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язково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телефонному режимі уточнити дату та час подачі документів.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Завітати до закладу у визначений час із документами.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Написати заяву та надати згоду на обробку персональних даних.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Використовувати маску в приміщенні школи.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Дотримуватись порядку та соціальної дистанції (1,5 – 2 м) в зоні очікування.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 повагою та побажанням доброго здоров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адміністрація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5124" name="Picture 2" descr="ÐÐ°ÑÑÐ¸Ð½ÐºÐ¸ Ð¿Ð¾ Ð·Ð°Ð¿ÑÐ¾ÑÑ ÑÐ°Ð±Ð»Ð¾Ð½ ÑÐºÐ¾Ð»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58888" y="1557338"/>
            <a:ext cx="6553200" cy="5040312"/>
          </a:xfrm>
          <a:prstGeom prst="rect">
            <a:avLst/>
          </a:prstGeom>
          <a:solidFill>
            <a:srgbClr val="FFFF66"/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  <a:endParaRPr lang="uk-UA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Прийом документів до 1-го</a:t>
            </a:r>
            <a:endParaRPr lang="uk-UA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5" descr="x_d2f989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745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116013" y="1196975"/>
            <a:ext cx="7272337" cy="5661025"/>
          </a:xfrm>
          <a:prstGeom prst="rect">
            <a:avLst/>
          </a:prstGeom>
          <a:solidFill>
            <a:srgbClr val="FFFF99"/>
          </a:solidFill>
          <a:ln w="190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Шановні батьки  майбутніх першокласників!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Звертаємо Вашу увагу на терміни зарахування до 1-х класів: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05.05.2021 - 07.06.2021 – прийом документів за попереднім записом.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08.06.2021 – зарахування за гарантованим правом (місце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реєстрації, підтверджене місце реєстрації, брати/сестри, діти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працівників ЗЗСО).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11.06.2021 -15.06.2021 </a:t>
            </a: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жеребкування на вільні місця  відповідно до порядку.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15.06.2021 – зарахування на вільні місця за результатами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жеребкування.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До 01.09.2021 – зарахування на вільні місця в разі наявності.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378</Words>
  <Application>Microsoft Office PowerPoint</Application>
  <PresentationFormat>Экран (4:3)</PresentationFormat>
  <Paragraphs>53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Пользователь Windows</cp:lastModifiedBy>
  <cp:revision>10</cp:revision>
  <dcterms:created xsi:type="dcterms:W3CDTF">2019-03-16T19:19:51Z</dcterms:created>
  <dcterms:modified xsi:type="dcterms:W3CDTF">2021-05-04T17:57:07Z</dcterms:modified>
</cp:coreProperties>
</file>