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4" r:id="rId4"/>
    <p:sldId id="266" r:id="rId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B17"/>
    <a:srgbClr val="FFFF99"/>
    <a:srgbClr val="FFFF66"/>
    <a:srgbClr val="FFCC99"/>
    <a:srgbClr val="FFFFFF"/>
    <a:srgbClr val="CCFFCC"/>
    <a:srgbClr val="CCFFFF"/>
    <a:srgbClr val="D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C33FC-16EA-43BF-BC48-A3E6365E0A74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8E24-7DFA-40D2-8B2B-E73A5766E86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5267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9A407-570A-45F5-BBC6-0FC21497484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8282-00B2-481B-885E-49858692EEB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643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DA6F2-E998-4B1C-BDAE-EF9838EEA465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463E-21DF-4EB6-BE7F-EDEE64BA73D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371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D9C-DAF0-44A1-B032-2206BDD58104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D431-AA5E-4091-A050-5D13707C22B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216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BD6FA-4267-43C3-B7B7-C2EB7BC763E4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5D2AA-5EFD-4E8F-8314-68E06A9B04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8510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EA33-539D-4B02-8DEA-E92392BEC63E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F227-E7DE-4264-A178-84628361309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7862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E218-581E-457F-ADF1-769F499D443F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8FA6-969C-4880-BAFD-2D447864DA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446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63AA-69B7-4071-A5BF-31BE69C78B53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240D-D1C4-4D97-A019-CF0BC45802A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9593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2972-E00D-4747-9BBF-80B682B518A7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0338-88E4-4E7C-AA08-49EA353B25E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338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B9970-EF95-44BD-99C3-7713A68588C5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EA685-53F2-4707-B28D-F5150386D26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397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F8F4-87FF-4513-BBB6-55040F65880E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73783-FF94-4D3B-AC70-D0F1B6A0AC8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561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B96FCC-2D00-4330-9CD8-AF960F1E206D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87F463-A436-4ADB-8A8F-EABB0906F1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52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844675"/>
            <a:ext cx="6626225" cy="475297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Подача документів до 1-го класу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1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2 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квіт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ня 2021 </a:t>
            </a: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до 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31 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трав</a:t>
            </a:r>
            <a:r>
              <a:rPr lang="uk-UA" sz="2400" dirty="0" smtClean="0">
                <a:solidFill>
                  <a:srgbClr val="C00000"/>
                </a:solidFill>
                <a:latin typeface="Arial Black" pitchFamily="34" charset="0"/>
              </a:rPr>
              <a:t>ня 2021 </a:t>
            </a: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року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згідно з графіком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(основна школа – гімнастична зала).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Останній день прийому документів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31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тра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вня 2021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року.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4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33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076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 класу за місцем проживання дитини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квіт</a:t>
            </a: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ня 2021 </a:t>
            </a: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року до </a:t>
            </a: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</a:t>
            </a: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вня 2021 </a:t>
            </a: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(за попереднім записом т. 418-76-08 згідно з графіком, з дотриманням карантинних заходів)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indent="-26987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НЕОБХІДНІ ДОКУМЕНТИ (у повному обсязі):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 та копія свідоцтва про народження дитини.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Оригінали медичних довідок  форм № 086-1/о, № 063/</a:t>
            </a:r>
            <a:r>
              <a:rPr lang="uk-UA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Документ, що підтверджує місце проживання дитини.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Місце проживання дитини можна підтвердити                                      наступними документами: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реєстрацію місця проживання.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взяття на облік внутрішньо переміщеної особи.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Документ, що засвідчує право власності чи користування житлом.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Акт обстеження проживання або будь-який інший офіційний документ, що підтверджує місце проживання</a:t>
            </a: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100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Просимо Вас для  ефективності процесу прийому документів дотримуватись певних правил: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заздалегідь необхідні документи для зарахування дитини до 1-го класу.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язково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телефонному режимі уточнити дату та час подачі документів.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Завітати до закладу у визначений час із документами.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Написати заяву та надати згоду на обробку персональних даних.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Використовувати маску в приміщенні школи.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Дотримуватись порядку та соціальної дистанції (1,5 – 2 м) в зоні очікування.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повагою та побажанням доброго здоров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адміністрація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4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Звертаємо Вашу увагу на терміни зарахування до 1-х класів: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.04.2021 - 31.05.2021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прийом документів за попереднім записом.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02.06.2021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зарахування за гарантованим правом (місце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реєстрації, підтверджене місце реєстрації, брати/сестри, діти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працівників ЗЗСО).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09.06.2021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жеребкування на вільні місця  відповідно до порядку.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15.06.2021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зарахування на вільні місця за результатами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жеребкування.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uk-UA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01.09.2021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зарахування на вільні місця в разі наявності.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376</Words>
  <Application>Microsoft Office PowerPoint</Application>
  <PresentationFormat>Экран (4:3)</PresentationFormat>
  <Paragraphs>53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Администратор</cp:lastModifiedBy>
  <cp:revision>8</cp:revision>
  <dcterms:created xsi:type="dcterms:W3CDTF">2019-03-16T19:19:51Z</dcterms:created>
  <dcterms:modified xsi:type="dcterms:W3CDTF">2021-03-30T07:45:05Z</dcterms:modified>
</cp:coreProperties>
</file>