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72" r:id="rId4"/>
    <p:sldId id="286" r:id="rId5"/>
    <p:sldId id="274" r:id="rId6"/>
    <p:sldId id="281" r:id="rId7"/>
    <p:sldId id="282" r:id="rId8"/>
    <p:sldId id="278" r:id="rId9"/>
    <p:sldId id="279" r:id="rId10"/>
    <p:sldId id="284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448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3794-3BF3-4266-A262-3532ED1A9369}" type="datetimeFigureOut">
              <a:rPr lang="uk-UA" smtClean="0"/>
              <a:pPr/>
              <a:t>09.02.2021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BEB03-F811-47EA-AFB8-D52A6CF815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5428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3794-3BF3-4266-A262-3532ED1A9369}" type="datetimeFigureOut">
              <a:rPr lang="uk-UA" smtClean="0"/>
              <a:pPr/>
              <a:t>09.02.2021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BEB03-F811-47EA-AFB8-D52A6CF815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5139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3794-3BF3-4266-A262-3532ED1A9369}" type="datetimeFigureOut">
              <a:rPr lang="uk-UA" smtClean="0"/>
              <a:pPr/>
              <a:t>09.02.2021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BEB03-F811-47EA-AFB8-D52A6CF815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1229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3794-3BF3-4266-A262-3532ED1A9369}" type="datetimeFigureOut">
              <a:rPr lang="uk-UA" smtClean="0"/>
              <a:pPr/>
              <a:t>09.02.2021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BEB03-F811-47EA-AFB8-D52A6CF815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1034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3794-3BF3-4266-A262-3532ED1A9369}" type="datetimeFigureOut">
              <a:rPr lang="uk-UA" smtClean="0"/>
              <a:pPr/>
              <a:t>09.02.2021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BEB03-F811-47EA-AFB8-D52A6CF815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419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3794-3BF3-4266-A262-3532ED1A9369}" type="datetimeFigureOut">
              <a:rPr lang="uk-UA" smtClean="0"/>
              <a:pPr/>
              <a:t>09.02.2021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BEB03-F811-47EA-AFB8-D52A6CF815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0280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3794-3BF3-4266-A262-3532ED1A9369}" type="datetimeFigureOut">
              <a:rPr lang="uk-UA" smtClean="0"/>
              <a:pPr/>
              <a:t>09.02.2021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BEB03-F811-47EA-AFB8-D52A6CF815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205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3794-3BF3-4266-A262-3532ED1A9369}" type="datetimeFigureOut">
              <a:rPr lang="uk-UA" smtClean="0"/>
              <a:pPr/>
              <a:t>09.02.2021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BEB03-F811-47EA-AFB8-D52A6CF815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9170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3794-3BF3-4266-A262-3532ED1A9369}" type="datetimeFigureOut">
              <a:rPr lang="uk-UA" smtClean="0"/>
              <a:pPr/>
              <a:t>09.02.2021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BEB03-F811-47EA-AFB8-D52A6CF815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8785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3794-3BF3-4266-A262-3532ED1A9369}" type="datetimeFigureOut">
              <a:rPr lang="uk-UA" smtClean="0"/>
              <a:pPr/>
              <a:t>09.02.2021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BEB03-F811-47EA-AFB8-D52A6CF815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3725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3794-3BF3-4266-A262-3532ED1A9369}" type="datetimeFigureOut">
              <a:rPr lang="uk-UA" smtClean="0"/>
              <a:pPr/>
              <a:t>09.02.2021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BEB03-F811-47EA-AFB8-D52A6CF815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2334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F3794-3BF3-4266-A262-3532ED1A9369}" type="datetimeFigureOut">
              <a:rPr lang="uk-UA" smtClean="0"/>
              <a:pPr/>
              <a:t>09.02.2021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BEB03-F811-47EA-AFB8-D52A6CF815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5094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738554" y="2426677"/>
            <a:ext cx="598756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29.01.2020 </a:t>
            </a:r>
          </a:p>
          <a:p>
            <a:r>
              <a:rPr lang="uk-UA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ТЕМАТИЧНИЙ                   </a:t>
            </a:r>
            <a:r>
              <a:rPr lang="uk-UA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КРАВАТОК</a:t>
            </a:r>
          </a:p>
          <a:p>
            <a:endParaRPr lang="uk-UA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62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12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751" y="620483"/>
            <a:ext cx="4740519" cy="58626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653" y="620483"/>
            <a:ext cx="4743061" cy="561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19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3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0" y="242888"/>
            <a:ext cx="5986464" cy="6286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37" y="228599"/>
            <a:ext cx="4391025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5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32702"/>
            <a:ext cx="4635012" cy="6192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519" y="332703"/>
            <a:ext cx="4403481" cy="619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13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285750"/>
            <a:ext cx="5143500" cy="62722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163" y="314325"/>
            <a:ext cx="5757862" cy="625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06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1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52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86" y="0"/>
            <a:ext cx="5127427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237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09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</Words>
  <Application>Microsoft Office PowerPoint</Application>
  <PresentationFormat>Широкоэкранный</PresentationFormat>
  <Paragraphs>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Інститут Модернізації та Змісту освіти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Учень 2</dc:creator>
  <cp:lastModifiedBy>Администратор</cp:lastModifiedBy>
  <cp:revision>8</cp:revision>
  <dcterms:created xsi:type="dcterms:W3CDTF">2021-02-01T09:51:20Z</dcterms:created>
  <dcterms:modified xsi:type="dcterms:W3CDTF">2021-02-09T12:39:38Z</dcterms:modified>
</cp:coreProperties>
</file>