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5" r:id="rId3"/>
    <p:sldId id="273" r:id="rId4"/>
    <p:sldId id="272" r:id="rId5"/>
    <p:sldId id="270" r:id="rId6"/>
    <p:sldId id="268" r:id="rId7"/>
    <p:sldId id="267" r:id="rId8"/>
    <p:sldId id="266" r:id="rId9"/>
    <p:sldId id="265" r:id="rId10"/>
    <p:sldId id="263" r:id="rId11"/>
    <p:sldId id="264" r:id="rId12"/>
    <p:sldId id="277" r:id="rId13"/>
    <p:sldId id="282" r:id="rId14"/>
    <p:sldId id="281" r:id="rId15"/>
    <p:sldId id="280" r:id="rId16"/>
    <p:sldId id="279" r:id="rId17"/>
    <p:sldId id="278" r:id="rId18"/>
    <p:sldId id="283" r:id="rId19"/>
    <p:sldId id="285" r:id="rId20"/>
    <p:sldId id="284" r:id="rId21"/>
    <p:sldId id="291" r:id="rId22"/>
    <p:sldId id="287" r:id="rId23"/>
    <p:sldId id="290" r:id="rId24"/>
    <p:sldId id="28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862" autoAdjust="0"/>
    <p:restoredTop sz="87637" autoAdjust="0"/>
  </p:normalViewPr>
  <p:slideViewPr>
    <p:cSldViewPr>
      <p:cViewPr varScale="1">
        <p:scale>
          <a:sx n="101" d="100"/>
          <a:sy n="101" d="100"/>
        </p:scale>
        <p:origin x="15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928802"/>
            <a:ext cx="850112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Вироби                  своїми руками </a:t>
            </a:r>
            <a:endParaRPr lang="ru-RU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5362" name="Picture 2" descr="G:\Вироби своїми руками\photo_2020-12-01_19-02-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6386" name="Picture 2" descr="G:\Вироби своїми руками\photo_2020-12-01_19-02-24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332656"/>
            <a:ext cx="731520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7410" name="Picture 2" descr="G:\Вироби своїми руками\photo_2020-12-01_19-02-24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267409" y="-251185"/>
            <a:ext cx="6336704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0"/>
            <a:ext cx="9282236" cy="7072338"/>
          </a:xfrm>
          <a:prstGeom prst="rect">
            <a:avLst/>
          </a:prstGeom>
          <a:noFill/>
        </p:spPr>
      </p:pic>
      <p:pic>
        <p:nvPicPr>
          <p:cNvPr id="18434" name="Picture 2" descr="G:\Вироби своїми руками\photo_2020-12-01_19-02-24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542874" y="384635"/>
            <a:ext cx="5951562" cy="6088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9458" name="Picture 2" descr="G:\Вироби своїми руками\photo_2020-12-01_19-02-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0482" name="Picture 2" descr="G:\Вироби своїми руками\photo_2020-12-01_19-02-25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1506" name="Picture 2" descr="G:\Вироби своїми руками\photo_2020-12-01_19-02-25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2530" name="Picture 2" descr="G:\Вироби своїми руками\photo_2020-12-01_19-02-25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3554" name="Picture 2" descr="G:\Вироби своїми руками\photo_2020-12-01_19-02-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269758" y="126761"/>
            <a:ext cx="6604483" cy="6624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4578" name="Picture 2" descr="G:\Вироби своїми руками\photo_2020-12-01_19-02-26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4098" name="Picture 2" descr="G:\Вироби своїми руками\photo_2020-12-01_19-02-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5602" name="Picture 2" descr="G:\Вироби своїми руками\photo_2020-12-01_19-02-26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7650" name="Picture 2" descr="G:\Вироби своїми руками\photo_2020-12-01_19-02-26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8674" name="Picture 2" descr="G:\Вироби своїми руками\photo_2020-12-01_19-02-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30722" name="Picture 2" descr="G:\Вироби своїми руками\photo_2020-12-01_19-02-27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528" y="-92907"/>
            <a:ext cx="9144000" cy="7072338"/>
          </a:xfrm>
          <a:prstGeom prst="rect">
            <a:avLst/>
          </a:prstGeom>
          <a:noFill/>
        </p:spPr>
      </p:pic>
      <p:pic>
        <p:nvPicPr>
          <p:cNvPr id="31746" name="Picture 2" descr="G:\Вироби своїми руками\photo_2020-12-01_19-02-27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4544" y="-214338"/>
            <a:ext cx="9468544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6146" name="Picture 2" descr="G:\Вироби своїми руками\photo_2020-12-01_19-02-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7170" name="Picture 2" descr="G:\Вироби своїми руками\photo_2020-12-01_19-02-21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9218" name="Picture 2" descr="G:\Вироби своїми руками\photo_2020-12-01_19-02-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1325327" y="-715043"/>
            <a:ext cx="6493346" cy="8444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1266" name="Picture 2" descr="G:\Вироби своїми руками\photo_2020-12-01_19-02-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914400" y="188640"/>
            <a:ext cx="7315200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2290" name="Picture 2" descr="G:\Вироби своїми руками\photo_2020-12-01_19-02-23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32656"/>
            <a:ext cx="7315200" cy="6408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3314" name="Picture 2" descr="G:\Вироби своїми руками\photo_2020-12-01_19-02-2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458245">
            <a:off x="2047094" y="169628"/>
            <a:ext cx="5049811" cy="6733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G:\діловий та класичний стиль\фон gradient-background-in-green-tones_23-2148374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14338" name="Picture 2" descr="G:\Вироби своїми руками\photo_2020-12-01_19-02-23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1979712" y="80628"/>
            <a:ext cx="5184576" cy="6696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</Words>
  <Application>Microsoft Office PowerPoint</Application>
  <PresentationFormat>Экран (4:3)</PresentationFormat>
  <Paragraphs>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11</cp:revision>
  <dcterms:modified xsi:type="dcterms:W3CDTF">2021-01-19T13:06:48Z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24502693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