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63" r:id="rId4"/>
    <p:sldId id="259" r:id="rId5"/>
    <p:sldId id="260" r:id="rId6"/>
    <p:sldId id="261" r:id="rId7"/>
    <p:sldId id="264" r:id="rId8"/>
    <p:sldId id="265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8221" autoAdjust="0"/>
  </p:normalViewPr>
  <p:slideViewPr>
    <p:cSldViewPr snapToGrid="0">
      <p:cViewPr varScale="1">
        <p:scale>
          <a:sx n="102" d="100"/>
          <a:sy n="102" d="100"/>
        </p:scale>
        <p:origin x="91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F2E5B63-B65D-42AB-A165-540781566971}" type="datetimeFigureOut">
              <a:rPr lang="ru-RU" smtClean="0"/>
              <a:t>07.12.2020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D3C99C-86AE-4098-9D16-AEFEE6B6BE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43075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D3C99C-86AE-4098-9D16-AEFEE6B6BEEA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26759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4C20141-5017-406A-B6EB-753AD6E686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9321804B-448C-43A6-A5F1-A5C2CCAA55D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4185981-F7A8-4F04-94BB-946D7B7B2E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1D9C8B-A219-4C0B-B0D3-4DDD6B43E07D}" type="datetimeFigureOut">
              <a:rPr lang="ru-RU" smtClean="0"/>
              <a:t>07.12.2020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02A240B-8782-41A0-A1FE-1F9EFCA70B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966AEE0-5A39-40AC-9F12-9F62D9D75D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5F0F81-F481-45F9-9BEC-29DE573E76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01152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08A471C-4213-42CD-8E11-8C7087C2E0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E3F3AAB-33AE-4D6C-9C7C-47AF4BA7F2D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899147B-7257-4AB9-934D-0A6DB68F61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1D9C8B-A219-4C0B-B0D3-4DDD6B43E07D}" type="datetimeFigureOut">
              <a:rPr lang="ru-RU" smtClean="0"/>
              <a:t>07.12.2020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A5A0306-4C2B-4A35-8F66-86A1340AC3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7BCA477-ADF0-461B-BE51-E79F772363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5F0F81-F481-45F9-9BEC-29DE573E76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1712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F248215E-F5A6-4F69-AFC2-2749986C57A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42257013-D4CF-4CC4-91C8-2711ED6123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79826C4-2B8E-4305-8CFF-2B54BD3ECA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1D9C8B-A219-4C0B-B0D3-4DDD6B43E07D}" type="datetimeFigureOut">
              <a:rPr lang="ru-RU" smtClean="0"/>
              <a:t>07.12.2020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DD94F0E-ED70-4BEF-A312-9545390D1C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D472C8E-EE77-45ED-A616-690FFF83CA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5F0F81-F481-45F9-9BEC-29DE573E76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62395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1848E5E-CF5E-41CA-B03C-B15720FF61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C6BC605-A860-4863-8DAA-AF702A01A0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BC3B96A-5380-465D-8D91-B4B6E55B3E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1D9C8B-A219-4C0B-B0D3-4DDD6B43E07D}" type="datetimeFigureOut">
              <a:rPr lang="ru-RU" smtClean="0"/>
              <a:t>07.12.2020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252362A-E8C1-4844-8F01-EC7F6AA146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D5D874A-D9B5-4055-97F6-288C92D796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5F0F81-F481-45F9-9BEC-29DE573E76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43105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6DB3FAC-7DCB-49CE-B692-F335892456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AC1479F-62B3-44FA-A65B-7D3F036770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71C9580-0E5A-4AB7-9279-011939325A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1D9C8B-A219-4C0B-B0D3-4DDD6B43E07D}" type="datetimeFigureOut">
              <a:rPr lang="ru-RU" smtClean="0"/>
              <a:t>07.12.2020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3313BFD-5A6F-407A-A7E8-054E76C623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86E5876-17C0-4D74-935A-2F9332F1AA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5F0F81-F481-45F9-9BEC-29DE573E76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34511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DCA5A5F-472A-4287-B486-815F02996C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A6AB375-A24F-4379-82C6-3805856CC42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A677CED-4C89-4B68-8BE8-E7697F3137B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46D6653-6589-4A52-BD66-0E3D005CFA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1D9C8B-A219-4C0B-B0D3-4DDD6B43E07D}" type="datetimeFigureOut">
              <a:rPr lang="ru-RU" smtClean="0"/>
              <a:t>07.12.2020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9123307-D834-4095-ADDC-B2973608EF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627C06F-3256-4078-9CF4-645C49A4EB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5F0F81-F481-45F9-9BEC-29DE573E76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26683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C195836-2D54-4D83-A583-89763E3827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CAD3F4E-6BB3-4418-A5D6-F273FC8A4D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B7AE76E1-EBC7-475B-990D-E0635811CD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1E81A78A-C724-42CF-9831-DCA0366F77E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369C019C-E483-485F-86C9-573307EA741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7CF85088-4FB6-4658-A45C-ED618F9303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1D9C8B-A219-4C0B-B0D3-4DDD6B43E07D}" type="datetimeFigureOut">
              <a:rPr lang="ru-RU" smtClean="0"/>
              <a:t>07.12.2020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646BF8EE-E8FB-442D-BCC5-55A22D8E06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9D83933B-8C70-4461-9F32-458B0CA008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5F0F81-F481-45F9-9BEC-29DE573E76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41360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67C9A40-387B-44E2-850B-54CC79D0E9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8592D254-C580-4021-95CC-1070A386BF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1D9C8B-A219-4C0B-B0D3-4DDD6B43E07D}" type="datetimeFigureOut">
              <a:rPr lang="ru-RU" smtClean="0"/>
              <a:t>07.12.2020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11B9AFED-D971-4CE9-A875-7795B4EE98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AF60D071-0304-4840-8324-0490554008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5F0F81-F481-45F9-9BEC-29DE573E76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43514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3758C471-6B77-4320-8414-A73E70AAE7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1D9C8B-A219-4C0B-B0D3-4DDD6B43E07D}" type="datetimeFigureOut">
              <a:rPr lang="ru-RU" smtClean="0"/>
              <a:t>07.12.2020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EDDCB8F7-9425-415E-8317-F1D14AFFE5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B4787A58-0A5B-41CA-8153-E557D00F9B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5F0F81-F481-45F9-9BEC-29DE573E76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53407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5E52C9B-081B-4238-8A6F-65F30F507E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33AF8E9-A2B5-46B2-A068-EBA59952CA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94A32E2-BC26-4847-AC2C-23F27BA12DD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23D3FA0-A144-4B7D-85D4-E9CA98A7AE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1D9C8B-A219-4C0B-B0D3-4DDD6B43E07D}" type="datetimeFigureOut">
              <a:rPr lang="ru-RU" smtClean="0"/>
              <a:t>07.12.2020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F58E9B1-B561-4D52-9E53-F71D9F48F6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28EF80E-9CA1-41F6-85C4-C0DEABFA23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5F0F81-F481-45F9-9BEC-29DE573E76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15123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A4BBC7E-9246-4E36-8DF0-B9F67E0959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CCE085D4-0F25-4844-80CE-CB8A937106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29555C0-4AD9-45B9-B98E-FA7378091E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852E214-40ED-4121-AE41-6F74F268FA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1D9C8B-A219-4C0B-B0D3-4DDD6B43E07D}" type="datetimeFigureOut">
              <a:rPr lang="ru-RU" smtClean="0"/>
              <a:t>07.12.2020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50770CC-C87E-4A18-9DFC-5E10E47F07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1148991-2142-4C6F-8C6B-BDB2B5372C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5F0F81-F481-45F9-9BEC-29DE573E76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29941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871A0B5-4A56-4668-9C71-207DD44797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38427A5-B44B-47CD-AC31-D7A66E5A7A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B6F0A13-DF18-4EEB-9521-85EA7AA6C3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1D9C8B-A219-4C0B-B0D3-4DDD6B43E07D}" type="datetimeFigureOut">
              <a:rPr lang="ru-RU" smtClean="0"/>
              <a:t>07.12.2020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DAA956B-F0A5-4723-AA42-F0D1A1EEF88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7B8AD4E-8A86-4070-9648-CC7E1483AFC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5F0F81-F481-45F9-9BEC-29DE573E76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14794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g"/><Relationship Id="rId5" Type="http://schemas.openxmlformats.org/officeDocument/2006/relationships/image" Target="../media/image4.jp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1A4C8E5-131A-44D2-8DB7-501A14A62D1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2B18ADA3-AEDD-4253-B18A-1CD304A84C9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 descr="Изображение выглядит как знак, остановка, еда, держит&#10;&#10;Автоматически созданное описание">
            <a:extLst>
              <a:ext uri="{FF2B5EF4-FFF2-40B4-BE49-F238E27FC236}">
                <a16:creationId xmlns:a16="http://schemas.microsoft.com/office/drawing/2014/main" id="{750258EF-73D5-4700-A8C0-E07C811ACB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682" y="0"/>
            <a:ext cx="1202231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52489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E520E3E-DD00-4109-A7AE-CB1C45454A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3" name="Объект 12">
            <a:extLst>
              <a:ext uri="{FF2B5EF4-FFF2-40B4-BE49-F238E27FC236}">
                <a16:creationId xmlns:a16="http://schemas.microsoft.com/office/drawing/2014/main" id="{6B21CE7A-8DA0-410A-86C8-CE11DA3AF26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DD879663-9371-40A8-AA89-54001CEC7EBC}"/>
              </a:ext>
            </a:extLst>
          </p:cNvPr>
          <p:cNvSpPr/>
          <p:nvPr/>
        </p:nvSpPr>
        <p:spPr>
          <a:xfrm>
            <a:off x="973214" y="2078917"/>
            <a:ext cx="10566098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uk-UA" sz="54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  <a:p>
            <a:pPr algn="ctr"/>
            <a:r>
              <a:rPr lang="uk-UA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«Світ без насильства очима дітей»</a:t>
            </a:r>
            <a:endParaRPr lang="ru-RU" sz="54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0AFC1A68-0FD9-44D0-A5E8-E6001E2A7F4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51909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DD1347A-87AE-424E-91EB-09BC9FDFDE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9E03E71E-96E4-4007-9604-8D0A6C6A291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0331" y="1825625"/>
            <a:ext cx="4351338" cy="4351338"/>
          </a:xfrm>
        </p:spPr>
      </p:pic>
      <p:pic>
        <p:nvPicPr>
          <p:cNvPr id="4" name="Объект 12">
            <a:extLst>
              <a:ext uri="{FF2B5EF4-FFF2-40B4-BE49-F238E27FC236}">
                <a16:creationId xmlns:a16="http://schemas.microsoft.com/office/drawing/2014/main" id="{345D2B3A-C935-44E7-8416-5F73A33D34A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D84AD9B7-8206-4162-A872-44A7FA82654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463" y="365125"/>
            <a:ext cx="4752034" cy="5161468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0864DCD6-AD11-49B2-BB77-35ED146F8CD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198" y="502417"/>
            <a:ext cx="4560437" cy="4854915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84B6631B-E41A-4AB8-8941-8F33F14A35F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1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889F6568-1DF7-4D15-888F-EEDF75A534C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1767" y="475657"/>
            <a:ext cx="4752034" cy="5050936"/>
          </a:xfrm>
          <a:prstGeom prst="rect">
            <a:avLst/>
          </a:prstGeom>
        </p:spPr>
      </p:pic>
      <p:pic>
        <p:nvPicPr>
          <p:cNvPr id="25" name="Рисунок 24" descr="Изображение выглядит как текст, доска&#10;&#10;Автоматически созданное описание">
            <a:extLst>
              <a:ext uri="{FF2B5EF4-FFF2-40B4-BE49-F238E27FC236}">
                <a16:creationId xmlns:a16="http://schemas.microsoft.com/office/drawing/2014/main" id="{3239E643-7E3E-4C77-B147-C57CD4517F0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3383" y="644917"/>
            <a:ext cx="4560771" cy="4712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32572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DD1347A-87AE-424E-91EB-09BC9FDFDE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E2DB900-2243-44B0-91D3-033FB4EE82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12">
            <a:extLst>
              <a:ext uri="{FF2B5EF4-FFF2-40B4-BE49-F238E27FC236}">
                <a16:creationId xmlns:a16="http://schemas.microsoft.com/office/drawing/2014/main" id="{345D2B3A-C935-44E7-8416-5F73A33D34A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F810129-1909-494E-A84E-C2089ADFF90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949" y="365125"/>
            <a:ext cx="10892414" cy="612775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B0DE784-4BBC-4B91-8010-6FC4F840244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740" y="100483"/>
            <a:ext cx="11384783" cy="6641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59625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DD1347A-87AE-424E-91EB-09BC9FDFDE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E2DB900-2243-44B0-91D3-033FB4EE82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12">
            <a:extLst>
              <a:ext uri="{FF2B5EF4-FFF2-40B4-BE49-F238E27FC236}">
                <a16:creationId xmlns:a16="http://schemas.microsoft.com/office/drawing/2014/main" id="{345D2B3A-C935-44E7-8416-5F73A33D34A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9ACE565-CADB-4EAC-BE2B-80FC37AF0FE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" y="312420"/>
            <a:ext cx="9753600" cy="623316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D5E31C7-5F78-4883-ABC5-C8F1D84A48E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932" y="80387"/>
            <a:ext cx="10148835" cy="6692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3673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DD1347A-87AE-424E-91EB-09BC9FDFDE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8B4723AB-E404-4988-BAC4-88C5BE3542E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6123" y="1825625"/>
            <a:ext cx="7299754" cy="4351338"/>
          </a:xfrm>
        </p:spPr>
      </p:pic>
      <p:pic>
        <p:nvPicPr>
          <p:cNvPr id="4" name="Объект 12">
            <a:extLst>
              <a:ext uri="{FF2B5EF4-FFF2-40B4-BE49-F238E27FC236}">
                <a16:creationId xmlns:a16="http://schemas.microsoft.com/office/drawing/2014/main" id="{345D2B3A-C935-44E7-8416-5F73A33D34A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F3F6CEC2-2F56-4EA5-8186-E4D668DEF3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" y="521970"/>
            <a:ext cx="9753600" cy="5814060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B8144DD9-64C9-4573-9EF3-05ACD8615F0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738" y="261257"/>
            <a:ext cx="10189029" cy="6340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6181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3E358DD-CEB4-4C3F-BCE3-3BA53F6B3C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12">
            <a:extLst>
              <a:ext uri="{FF2B5EF4-FFF2-40B4-BE49-F238E27FC236}">
                <a16:creationId xmlns:a16="http://schemas.microsoft.com/office/drawing/2014/main" id="{91E2602B-A705-417F-8EF6-E14865E1A61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pic>
        <p:nvPicPr>
          <p:cNvPr id="6" name="Рисунок 5" descr="Изображение выглядит как текст&#10;&#10;Автоматически созданное описание">
            <a:extLst>
              <a:ext uri="{FF2B5EF4-FFF2-40B4-BE49-F238E27FC236}">
                <a16:creationId xmlns:a16="http://schemas.microsoft.com/office/drawing/2014/main" id="{ED52BC46-5291-4095-94FC-9B43D9C84AF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" y="320040"/>
            <a:ext cx="9753600" cy="621792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6883609-C569-43A9-AB2B-CD8CF798F26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42" y="70338"/>
            <a:ext cx="10239270" cy="6787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61370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FE40FD2-8393-4129-B6FB-3FC615B215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12">
            <a:extLst>
              <a:ext uri="{FF2B5EF4-FFF2-40B4-BE49-F238E27FC236}">
                <a16:creationId xmlns:a16="http://schemas.microsoft.com/office/drawing/2014/main" id="{D3A5F73F-5DCC-4A9D-B552-210891C1D90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57B5E4F-2C05-4B67-89A9-50268917CE1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365125"/>
            <a:ext cx="9144000" cy="612775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75C58C0-254C-4CC5-AB41-8B5F98E41D2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6286" y="110533"/>
            <a:ext cx="9576079" cy="6631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770660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</TotalTime>
  <Words>8</Words>
  <Application>Microsoft Office PowerPoint</Application>
  <PresentationFormat>Широкоэкранный</PresentationFormat>
  <Paragraphs>3</Paragraphs>
  <Slides>8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Олена Євтушенко</dc:creator>
  <cp:lastModifiedBy>Администратор</cp:lastModifiedBy>
  <cp:revision>6</cp:revision>
  <dcterms:created xsi:type="dcterms:W3CDTF">2020-12-01T19:01:30Z</dcterms:created>
  <dcterms:modified xsi:type="dcterms:W3CDTF">2020-12-07T14:01:14Z</dcterms:modified>
</cp:coreProperties>
</file>