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5" r:id="rId5"/>
    <p:sldId id="277" r:id="rId6"/>
    <p:sldId id="280" r:id="rId7"/>
    <p:sldId id="271" r:id="rId8"/>
    <p:sldId id="278" r:id="rId9"/>
    <p:sldId id="281" r:id="rId10"/>
    <p:sldId id="267" r:id="rId11"/>
    <p:sldId id="279" r:id="rId12"/>
    <p:sldId id="282" r:id="rId13"/>
    <p:sldId id="283" r:id="rId14"/>
    <p:sldId id="284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54B2A5C-82E6-4A55-9DB4-5195A18C4EA7}">
          <p14:sldIdLst>
            <p14:sldId id="256"/>
            <p14:sldId id="257"/>
            <p14:sldId id="259"/>
            <p14:sldId id="275"/>
            <p14:sldId id="277"/>
            <p14:sldId id="280"/>
            <p14:sldId id="271"/>
            <p14:sldId id="278"/>
            <p14:sldId id="281"/>
            <p14:sldId id="267"/>
            <p14:sldId id="279"/>
            <p14:sldId id="282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2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9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5845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232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306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385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0462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593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292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323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674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416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351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ED2AA-C80D-4B02-8865-4E3FEC6FE46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44E5-03EB-4B1A-9469-B1BEBC4F2D7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4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731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25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77982"/>
            <a:ext cx="11963400" cy="6014893"/>
          </a:xfrm>
        </p:spPr>
      </p:pic>
      <p:pic>
        <p:nvPicPr>
          <p:cNvPr id="5" name="Рисунок 4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FDCBEEE3-1BAC-486C-819D-3384FAD9E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017" y="0"/>
            <a:ext cx="126846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44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5" name="Місце для вмісту 3">
            <a:extLst>
              <a:ext uri="{FF2B5EF4-FFF2-40B4-BE49-F238E27FC236}">
                <a16:creationId xmlns:a16="http://schemas.microsoft.com/office/drawing/2014/main" id="{F660C086-CD0A-43C6-8D33-84FE68908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395" y="235815"/>
            <a:ext cx="6097732" cy="6445539"/>
          </a:xfrm>
          <a:prstGeom prst="rect">
            <a:avLst/>
          </a:prstGeom>
        </p:spPr>
      </p:pic>
      <p:pic>
        <p:nvPicPr>
          <p:cNvPr id="6" name="Місце для вмісту 3">
            <a:extLst>
              <a:ext uri="{FF2B5EF4-FFF2-40B4-BE49-F238E27FC236}">
                <a16:creationId xmlns:a16="http://schemas.microsoft.com/office/drawing/2014/main" id="{C57DFE95-37ED-4F76-A320-88CCC934B2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845" y="235814"/>
            <a:ext cx="5651722" cy="6445539"/>
          </a:xfrm>
          <a:prstGeom prst="rect">
            <a:avLst/>
          </a:prstGeom>
        </p:spPr>
      </p:pic>
      <p:pic>
        <p:nvPicPr>
          <p:cNvPr id="7" name="Рисунок 6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1E59D7FB-8366-4730-8F8A-008597448F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16" y="-72737"/>
            <a:ext cx="6457016" cy="7003473"/>
          </a:xfrm>
          <a:prstGeom prst="rect">
            <a:avLst/>
          </a:prstGeom>
        </p:spPr>
      </p:pic>
      <p:pic>
        <p:nvPicPr>
          <p:cNvPr id="8" name="Рисунок 7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23ED2575-58C5-45B5-8B39-D18A497F6E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539" y="-72738"/>
            <a:ext cx="6097732" cy="700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56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5" name="Місце для вмісту 3">
            <a:extLst>
              <a:ext uri="{FF2B5EF4-FFF2-40B4-BE49-F238E27FC236}">
                <a16:creationId xmlns:a16="http://schemas.microsoft.com/office/drawing/2014/main" id="{421F4448-DB37-4C53-8D3E-63E29C0B9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0945"/>
            <a:ext cx="11783290" cy="6201930"/>
          </a:xfrm>
          <a:prstGeom prst="rect">
            <a:avLst/>
          </a:prstGeom>
        </p:spPr>
      </p:pic>
      <p:pic>
        <p:nvPicPr>
          <p:cNvPr id="6" name="Рисунок 5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94C1C757-BFCE-4C3E-9197-C754E75B5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764" y="-135081"/>
            <a:ext cx="12843164" cy="69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6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6" name="Місце для вмісту 3">
            <a:extLst>
              <a:ext uri="{FF2B5EF4-FFF2-40B4-BE49-F238E27FC236}">
                <a16:creationId xmlns:a16="http://schemas.microsoft.com/office/drawing/2014/main" id="{0A9F2470-3CE4-4002-90CB-9565C1A093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86" y="1370445"/>
            <a:ext cx="4538809" cy="4351338"/>
          </a:xfrm>
          <a:prstGeom prst="rect">
            <a:avLst/>
          </a:prstGeom>
        </p:spPr>
      </p:pic>
      <p:pic>
        <p:nvPicPr>
          <p:cNvPr id="7" name="Місце для вмісту 3">
            <a:extLst>
              <a:ext uri="{FF2B5EF4-FFF2-40B4-BE49-F238E27FC236}">
                <a16:creationId xmlns:a16="http://schemas.microsoft.com/office/drawing/2014/main" id="{0ED5071E-69B9-4DC6-A60C-2C870A2616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412" y="483611"/>
            <a:ext cx="3857697" cy="4351338"/>
          </a:xfrm>
          <a:prstGeom prst="rect">
            <a:avLst/>
          </a:prstGeom>
        </p:spPr>
      </p:pic>
      <p:pic>
        <p:nvPicPr>
          <p:cNvPr id="8" name="Місце для вмісту 3">
            <a:extLst>
              <a:ext uri="{FF2B5EF4-FFF2-40B4-BE49-F238E27FC236}">
                <a16:creationId xmlns:a16="http://schemas.microsoft.com/office/drawing/2014/main" id="{B02B247F-064B-449D-8EDC-25F3BBCDDE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473" y="562047"/>
            <a:ext cx="2881347" cy="4351338"/>
          </a:xfrm>
          <a:prstGeom prst="rect">
            <a:avLst/>
          </a:prstGeom>
        </p:spPr>
      </p:pic>
      <p:pic>
        <p:nvPicPr>
          <p:cNvPr id="9" name="Рисунок 8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91FC1006-EAD8-4391-86F0-CD0B40C26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945" y="1242147"/>
            <a:ext cx="4655127" cy="476942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1D2BDD3B-4BAC-42A9-BC6E-E6F7BAA144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147" y="287554"/>
            <a:ext cx="3112765" cy="4900323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B0EC58D4-91E9-418C-A8AC-B7F871C560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07" y="398424"/>
            <a:ext cx="4024309" cy="467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57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9" name="Місце для вмісту 3">
            <a:extLst>
              <a:ext uri="{FF2B5EF4-FFF2-40B4-BE49-F238E27FC236}">
                <a16:creationId xmlns:a16="http://schemas.microsoft.com/office/drawing/2014/main" id="{5A8A22C8-327E-4E2B-8928-32910F1F9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164" y="610755"/>
            <a:ext cx="6380018" cy="6046066"/>
          </a:xfrm>
          <a:prstGeom prst="rect">
            <a:avLst/>
          </a:prstGeom>
        </p:spPr>
      </p:pic>
      <p:pic>
        <p:nvPicPr>
          <p:cNvPr id="10" name="Місце для вмісту 3">
            <a:extLst>
              <a:ext uri="{FF2B5EF4-FFF2-40B4-BE49-F238E27FC236}">
                <a16:creationId xmlns:a16="http://schemas.microsoft.com/office/drawing/2014/main" id="{CA75AAEE-F871-4975-8505-970F7512A6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1" y="443633"/>
            <a:ext cx="4620491" cy="5157067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72659903-E0BE-4DA6-BBE2-4ABB1BB467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292389"/>
            <a:ext cx="5041323" cy="5536911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5A1C1983-27C0-4678-9263-322D216AA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91" y="256743"/>
            <a:ext cx="6667499" cy="66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27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85206"/>
            <a:ext cx="7675984" cy="6597079"/>
          </a:xfrm>
        </p:spPr>
      </p:pic>
    </p:spTree>
    <p:extLst>
      <p:ext uri="{BB962C8B-B14F-4D97-AF65-F5344CB8AC3E}">
        <p14:creationId xmlns:p14="http://schemas.microsoft.com/office/powerpoint/2010/main" val="3324291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Місце для вмісту 1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55805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5BAF6-65EF-4160-AF29-3C41E9E4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</a:t>
            </a:r>
            <a:endParaRPr lang="ru-RU" dirty="0"/>
          </a:p>
        </p:txBody>
      </p:sp>
      <p:pic>
        <p:nvPicPr>
          <p:cNvPr id="5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1F1EB966-EC3A-4EF0-8DB9-8811E19B99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9591D-A607-42A7-8274-02217E1B555A}"/>
              </a:ext>
            </a:extLst>
          </p:cNvPr>
          <p:cNvSpPr txBox="1"/>
          <p:nvPr/>
        </p:nvSpPr>
        <p:spPr>
          <a:xfrm>
            <a:off x="3459492" y="2179707"/>
            <a:ext cx="8985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884FAB-9A9D-41F3-B24E-B1D9531C3522}"/>
              </a:ext>
            </a:extLst>
          </p:cNvPr>
          <p:cNvSpPr/>
          <p:nvPr/>
        </p:nvSpPr>
        <p:spPr>
          <a:xfrm>
            <a:off x="2042207" y="2304549"/>
            <a:ext cx="835748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i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Виставка</a:t>
            </a:r>
            <a:r>
              <a:rPr lang="ru-RU" sz="7200" b="1" i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 </a:t>
            </a:r>
            <a:r>
              <a:rPr lang="ru-RU" sz="7200" b="1" i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малюнк</a:t>
            </a:r>
            <a:r>
              <a:rPr lang="uk-UA" sz="7200" b="1" i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ів</a:t>
            </a:r>
            <a:endParaRPr lang="ru-RU" sz="7200" b="1" i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1E059-487D-4D46-A07E-026E3B185BFC}"/>
              </a:ext>
            </a:extLst>
          </p:cNvPr>
          <p:cNvSpPr txBox="1"/>
          <p:nvPr/>
        </p:nvSpPr>
        <p:spPr>
          <a:xfrm>
            <a:off x="7803573" y="25353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C18A55-4BC8-496A-BB19-025B7FD6C96C}"/>
              </a:ext>
            </a:extLst>
          </p:cNvPr>
          <p:cNvSpPr txBox="1"/>
          <p:nvPr/>
        </p:nvSpPr>
        <p:spPr>
          <a:xfrm>
            <a:off x="3140042" y="3512572"/>
            <a:ext cx="5746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rgbClr val="0070C0"/>
                </a:solidFill>
              </a:rPr>
              <a:t>«Мо</a:t>
            </a:r>
            <a:r>
              <a:rPr lang="uk-UA" sz="3200" i="1" dirty="0">
                <a:solidFill>
                  <a:srgbClr val="0070C0"/>
                </a:solidFill>
              </a:rPr>
              <a:t>ї права, мої </a:t>
            </a:r>
            <a:r>
              <a:rPr lang="uk-UA" sz="3200" i="1" dirty="0" err="1">
                <a:solidFill>
                  <a:srgbClr val="0070C0"/>
                </a:solidFill>
              </a:rPr>
              <a:t>обов</a:t>
            </a:r>
            <a:r>
              <a:rPr lang="en-US" sz="3200" i="1" dirty="0">
                <a:solidFill>
                  <a:srgbClr val="0070C0"/>
                </a:solidFill>
              </a:rPr>
              <a:t>’</a:t>
            </a:r>
            <a:r>
              <a:rPr lang="uk-UA" sz="3200" i="1" dirty="0" err="1">
                <a:solidFill>
                  <a:srgbClr val="0070C0"/>
                </a:solidFill>
              </a:rPr>
              <a:t>язки</a:t>
            </a:r>
            <a:r>
              <a:rPr lang="ru-RU" sz="3200" i="1" dirty="0">
                <a:solidFill>
                  <a:srgbClr val="0070C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2380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12" name="Рисунок 11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06A78CA8-F792-4E2A-9D6B-219230475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Місце для вмісту 3">
            <a:extLst>
              <a:ext uri="{FF2B5EF4-FFF2-40B4-BE49-F238E27FC236}">
                <a16:creationId xmlns:a16="http://schemas.microsoft.com/office/drawing/2014/main" id="{474099DF-BA06-497D-8CBB-616367BA4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176644"/>
            <a:ext cx="11814462" cy="645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1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5" name="Місце для вмісту 3">
            <a:extLst>
              <a:ext uri="{FF2B5EF4-FFF2-40B4-BE49-F238E27FC236}">
                <a16:creationId xmlns:a16="http://schemas.microsoft.com/office/drawing/2014/main" id="{ACC02EFE-046E-4DE4-9229-A2C125D0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5"/>
            <a:ext cx="11782269" cy="6127750"/>
          </a:xfrm>
          <a:prstGeom prst="rect">
            <a:avLst/>
          </a:prstGeom>
        </p:spPr>
      </p:pic>
      <p:pic>
        <p:nvPicPr>
          <p:cNvPr id="7" name="Рисунок 6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70228415-702C-42C9-8716-AF58AAB17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17" y="-72737"/>
            <a:ext cx="12742891" cy="704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50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27" y="519544"/>
            <a:ext cx="11305309" cy="5881255"/>
          </a:xfrm>
        </p:spPr>
      </p:pic>
      <p:pic>
        <p:nvPicPr>
          <p:cNvPr id="5" name="Рисунок 4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A3CD01FB-F2D7-4C4B-9539-E741376EE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16" y="-72737"/>
            <a:ext cx="12684634" cy="700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2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5" name="Рисунок 4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4A900CAE-6BFC-46DE-94D1-901BB4915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36" y="0"/>
            <a:ext cx="12264736" cy="6858000"/>
          </a:xfrm>
          <a:prstGeom prst="rect">
            <a:avLst/>
          </a:prstGeom>
        </p:spPr>
      </p:pic>
      <p:pic>
        <p:nvPicPr>
          <p:cNvPr id="6" name="Місце для вмісту 3">
            <a:extLst>
              <a:ext uri="{FF2B5EF4-FFF2-40B4-BE49-F238E27FC236}">
                <a16:creationId xmlns:a16="http://schemas.microsoft.com/office/drawing/2014/main" id="{6B49594A-4514-4543-A9D6-437B77A828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4" y="176645"/>
            <a:ext cx="1178329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7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FE5B-E20C-4582-9A91-29C3B463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 descr="Изображение выглядит как внешний, закат, вода, плоский&#10;&#10;Автоматически созданное описание">
            <a:extLst>
              <a:ext uri="{FF2B5EF4-FFF2-40B4-BE49-F238E27FC236}">
                <a16:creationId xmlns:a16="http://schemas.microsoft.com/office/drawing/2014/main" id="{BE543979-8F20-48DC-9CFE-5B0C7ACBE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0"/>
            <a:ext cx="12476813" cy="6858000"/>
          </a:xfrm>
        </p:spPr>
      </p:pic>
      <p:pic>
        <p:nvPicPr>
          <p:cNvPr id="5" name="Місце для вмісту 3">
            <a:extLst>
              <a:ext uri="{FF2B5EF4-FFF2-40B4-BE49-F238E27FC236}">
                <a16:creationId xmlns:a16="http://schemas.microsoft.com/office/drawing/2014/main" id="{DA7CD123-69EC-43E0-8D72-B61D0315B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81" y="145473"/>
            <a:ext cx="11619257" cy="6473536"/>
          </a:xfrm>
          <a:prstGeom prst="rect">
            <a:avLst/>
          </a:prstGeom>
        </p:spPr>
      </p:pic>
      <p:pic>
        <p:nvPicPr>
          <p:cNvPr id="6" name="Рисунок 5" descr="Изображение выглядит как электроника, монитор, диспле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04801EF0-6436-4577-B982-550CE8637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814" y="-238991"/>
            <a:ext cx="12649996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52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14</Words>
  <Application>Microsoft Office PowerPoint</Application>
  <PresentationFormat>Широкоэкранный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Інститут Модернізації та Змісту освіти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Учень 2</dc:creator>
  <cp:lastModifiedBy>Администратор</cp:lastModifiedBy>
  <cp:revision>19</cp:revision>
  <dcterms:created xsi:type="dcterms:W3CDTF">2020-11-24T13:35:11Z</dcterms:created>
  <dcterms:modified xsi:type="dcterms:W3CDTF">2020-12-07T13:52:39Z</dcterms:modified>
</cp:coreProperties>
</file>