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6" r:id="rId5"/>
    <p:sldId id="278" r:id="rId6"/>
    <p:sldId id="259" r:id="rId7"/>
    <p:sldId id="262" r:id="rId8"/>
    <p:sldId id="264" r:id="rId9"/>
    <p:sldId id="263" r:id="rId10"/>
    <p:sldId id="270" r:id="rId11"/>
    <p:sldId id="274" r:id="rId12"/>
    <p:sldId id="261" r:id="rId13"/>
    <p:sldId id="260" r:id="rId14"/>
    <p:sldId id="266" r:id="rId15"/>
    <p:sldId id="267" r:id="rId16"/>
    <p:sldId id="268" r:id="rId17"/>
    <p:sldId id="258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31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345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0310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3928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412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1838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7528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28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056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0007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855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5D5A9-949E-4C41-8355-750FED34DA08}" type="datetimeFigureOut">
              <a:rPr lang="uk-UA" smtClean="0"/>
              <a:t>07.12.2020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03925-E43A-4650-B010-89D13FD2FE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75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6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9.jfif"/><Relationship Id="rId4" Type="http://schemas.openxmlformats.org/officeDocument/2006/relationships/image" Target="../media/image18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1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4.jfif"/><Relationship Id="rId4" Type="http://schemas.openxmlformats.org/officeDocument/2006/relationships/image" Target="../media/image23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6.jf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1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44" y="365126"/>
            <a:ext cx="11236271" cy="6128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54" y="138659"/>
            <a:ext cx="11557416" cy="65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5039"/>
            <a:ext cx="10448144" cy="64279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6" y="0"/>
            <a:ext cx="10897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0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88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69" y="140015"/>
            <a:ext cx="4793690" cy="64157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559" y="140015"/>
            <a:ext cx="6189341" cy="65397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1" y="0"/>
            <a:ext cx="118722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1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9" y="365125"/>
            <a:ext cx="3423834" cy="59736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32" y="365125"/>
            <a:ext cx="4184908" cy="59736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589" y="365125"/>
            <a:ext cx="3970897" cy="59923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921" y="-1"/>
            <a:ext cx="12426845" cy="665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4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8" y="662552"/>
            <a:ext cx="6429804" cy="55328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712" y="365125"/>
            <a:ext cx="4619626" cy="55552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22"/>
            <a:ext cx="12007121" cy="632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14" y="365125"/>
            <a:ext cx="3439591" cy="6206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835" y="365125"/>
            <a:ext cx="3691152" cy="6206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9" y="365125"/>
            <a:ext cx="4322821" cy="62061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31" y="0"/>
            <a:ext cx="1244183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1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8" y="365125"/>
            <a:ext cx="3855426" cy="6400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522" y="247973"/>
            <a:ext cx="5982890" cy="6400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96" y="-89940"/>
            <a:ext cx="11227634" cy="718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67227"/>
          </a:xfrm>
        </p:spPr>
      </p:pic>
    </p:spTree>
    <p:extLst>
      <p:ext uri="{BB962C8B-B14F-4D97-AF65-F5344CB8AC3E}">
        <p14:creationId xmlns:p14="http://schemas.microsoft.com/office/powerpoint/2010/main" val="168368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36905" cy="6858000"/>
          </a:xfrm>
        </p:spPr>
      </p:pic>
    </p:spTree>
    <p:extLst>
      <p:ext uri="{BB962C8B-B14F-4D97-AF65-F5344CB8AC3E}">
        <p14:creationId xmlns:p14="http://schemas.microsoft.com/office/powerpoint/2010/main" val="19612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2" y="158261"/>
            <a:ext cx="11948746" cy="6550269"/>
          </a:xfrm>
        </p:spPr>
      </p:pic>
    </p:spTree>
    <p:extLst>
      <p:ext uri="{BB962C8B-B14F-4D97-AF65-F5344CB8AC3E}">
        <p14:creationId xmlns:p14="http://schemas.microsoft.com/office/powerpoint/2010/main" val="419580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030"/>
            <a:ext cx="12192001" cy="7460223"/>
          </a:xfrm>
        </p:spPr>
      </p:pic>
    </p:spTree>
    <p:extLst>
      <p:ext uri="{BB962C8B-B14F-4D97-AF65-F5344CB8AC3E}">
        <p14:creationId xmlns:p14="http://schemas.microsoft.com/office/powerpoint/2010/main" val="42593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3206750"/>
            <a:ext cx="3752850" cy="3200400"/>
          </a:xfrm>
        </p:spPr>
      </p:pic>
      <p:sp>
        <p:nvSpPr>
          <p:cNvPr id="3" name="Прямокутник 2"/>
          <p:cNvSpPr/>
          <p:nvPr/>
        </p:nvSpPr>
        <p:spPr>
          <a:xfrm>
            <a:off x="2232211" y="1251972"/>
            <a:ext cx="830131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Виставка малюнків </a:t>
            </a:r>
            <a:r>
              <a:rPr lang="uk-UA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</a:rPr>
              <a:t>Скажімо палінню </a:t>
            </a:r>
            <a:r>
              <a:rPr lang="uk-UA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«Ні!»</a:t>
            </a:r>
            <a:endParaRPr lang="uk-U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9412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3" y="0"/>
            <a:ext cx="12346983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84" y="365125"/>
            <a:ext cx="9032136" cy="56491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0"/>
            <a:ext cx="9594955" cy="629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3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6" y="365125"/>
            <a:ext cx="5129939" cy="61596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878" y="365125"/>
            <a:ext cx="5898396" cy="61596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31" y="1"/>
            <a:ext cx="11992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7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01966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5" y="182562"/>
            <a:ext cx="10315415" cy="6492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46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8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</Words>
  <Application>Microsoft Office PowerPoint</Application>
  <PresentationFormat>Широкоэкранный</PresentationFormat>
  <Paragraphs>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Інститут Модернізації та Змісту освіти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Учень 2</dc:creator>
  <cp:lastModifiedBy>Администратор</cp:lastModifiedBy>
  <cp:revision>13</cp:revision>
  <dcterms:created xsi:type="dcterms:W3CDTF">2020-11-24T09:49:39Z</dcterms:created>
  <dcterms:modified xsi:type="dcterms:W3CDTF">2020-12-07T13:29:44Z</dcterms:modified>
</cp:coreProperties>
</file>