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6" r:id="rId3"/>
    <p:sldId id="258" r:id="rId4"/>
    <p:sldId id="260" r:id="rId5"/>
    <p:sldId id="266" r:id="rId6"/>
    <p:sldId id="263" r:id="rId7"/>
    <p:sldId id="259" r:id="rId8"/>
    <p:sldId id="262" r:id="rId9"/>
    <p:sldId id="261" r:id="rId10"/>
    <p:sldId id="264" r:id="rId11"/>
    <p:sldId id="267" r:id="rId12"/>
    <p:sldId id="268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90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BE74A-352B-4189-923E-F66B25A8B9F7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65998-92E8-4BC4-8158-BA892E2EA9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8091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642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414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339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462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3829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461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0964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0244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9855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218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714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95645-FE44-46B0-98EF-3DA415C5188B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D37E9-EB7E-4A20-AA64-C00F0ACE33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38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7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3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5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328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417" y="185980"/>
            <a:ext cx="6642773" cy="55552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5" y="408513"/>
            <a:ext cx="5058448" cy="51101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8770"/>
            <a:ext cx="5337417" cy="55391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74" y="-175846"/>
            <a:ext cx="6902625" cy="632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35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58" y="365125"/>
            <a:ext cx="10718242" cy="5044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79131"/>
            <a:ext cx="11236569" cy="557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0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658" y="36986"/>
            <a:ext cx="7702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6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354623" y="558548"/>
            <a:ext cx="114827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i="1" dirty="0" smtClean="0">
                <a:solidFill>
                  <a:srgbClr val="002060"/>
                </a:solidFill>
              </a:rPr>
              <a:t>Виставка малюнків </a:t>
            </a:r>
          </a:p>
          <a:p>
            <a:pPr algn="ctr"/>
            <a:r>
              <a:rPr lang="uk-UA" sz="5400" b="1" i="1" dirty="0" smtClean="0">
                <a:solidFill>
                  <a:srgbClr val="0070C0"/>
                </a:solidFill>
              </a:rPr>
              <a:t>«Обирай здоровий спосіб життя»</a:t>
            </a:r>
            <a:endParaRPr lang="uk-UA" sz="5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32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988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00" y="248504"/>
            <a:ext cx="11732216" cy="64928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922"/>
            <a:ext cx="12007016" cy="707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546"/>
            <a:ext cx="12192000" cy="700746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640" y="488217"/>
            <a:ext cx="8102720" cy="50136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91" y="281353"/>
            <a:ext cx="8414239" cy="550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5" y="448408"/>
            <a:ext cx="6508221" cy="5833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348" y="888181"/>
            <a:ext cx="4294550" cy="46599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98" y="79131"/>
            <a:ext cx="6738856" cy="64518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056" y="745428"/>
            <a:ext cx="4521159" cy="492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109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97" y="226437"/>
            <a:ext cx="4690820" cy="58927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20" y="226437"/>
            <a:ext cx="6370449" cy="58428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98" y="1"/>
            <a:ext cx="4748292" cy="6295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547" y="4641"/>
            <a:ext cx="6582707" cy="635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6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35" y="472385"/>
            <a:ext cx="5587785" cy="5837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80" y="547566"/>
            <a:ext cx="5904854" cy="5837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408"/>
            <a:ext cx="6278105" cy="62065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306" y="96716"/>
            <a:ext cx="6020694" cy="655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1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" y="0"/>
            <a:ext cx="12192000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106" y="178458"/>
            <a:ext cx="6039174" cy="6035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287176"/>
            <a:ext cx="5501573" cy="62836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0" y="79131"/>
            <a:ext cx="5627165" cy="67788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885" y="-39321"/>
            <a:ext cx="6251330" cy="645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</Words>
  <Application>Microsoft Office PowerPoint</Application>
  <PresentationFormat>Широкоэкранный</PresentationFormat>
  <Paragraphs>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Інститут Модернізації та Змісту освіти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Учень 2</dc:creator>
  <cp:lastModifiedBy>Администратор</cp:lastModifiedBy>
  <cp:revision>12</cp:revision>
  <dcterms:created xsi:type="dcterms:W3CDTF">2020-11-24T08:44:06Z</dcterms:created>
  <dcterms:modified xsi:type="dcterms:W3CDTF">2020-12-07T13:30:30Z</dcterms:modified>
</cp:coreProperties>
</file>