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6.12.1.0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88" r:id="rId4"/>
    <p:sldId id="260" r:id="rId5"/>
    <p:sldId id="261" r:id="rId6"/>
    <p:sldId id="289" r:id="rId7"/>
    <p:sldId id="290" r:id="rId8"/>
    <p:sldId id="291" r:id="rId9"/>
    <p:sldId id="292" r:id="rId10"/>
    <p:sldId id="293" r:id="rId11"/>
    <p:sldId id="294" r:id="rId12"/>
    <p:sldId id="287" r:id="rId13"/>
  </p:sldIdLst>
  <p:sldSz cx="12192000" cy="6858000"/>
  <p:notesSz cx="6858000" cy="9144000"/>
  <p:custDataLst>
    <p:tags r:id="rId14"/>
  </p:custDataLst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47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0" d="100"/>
          <a:sy n="0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tags" Target="tags/tag4.xml" /><Relationship Id="rId15" Type="http://schemas.openxmlformats.org/officeDocument/2006/relationships/presProps" Target="presProps.xml" /><Relationship Id="rId16" Type="http://schemas.openxmlformats.org/officeDocument/2006/relationships/viewProps" Target="viewProps.xml" /><Relationship Id="rId17" Type="http://schemas.openxmlformats.org/officeDocument/2006/relationships/theme" Target="theme/theme1.xml" /><Relationship Id="rId18" Type="http://schemas.openxmlformats.org/officeDocument/2006/relationships/tableStyles" Target="tableStyles.xml" /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5A5D90-30CB-47C0-BB33-9667514F6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FD75C61-269B-425E-AE86-E10AE9049F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CEF1FF0-1C6D-4908-B453-FFCC0B9D2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75EF-8AF3-4E02-AA32-624B1664BAD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1BBE6A2-1482-4872-820E-EA38381AA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566D6A1-9AC4-4116-A9D3-85E0FF94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44DF-6FC7-49C9-99FD-718DF57F67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7135024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978BC9-2956-4B94-AB04-517E2A678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B46EDBD-0C93-4703-BDD5-15E38258E6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9DB3E2D-AC21-46E5-8192-91B651BB2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75EF-8AF3-4E02-AA32-624B1664BAD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ABC7786-8F93-4F62-AF88-6EFE5F129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4187C30-6B22-49F6-B94A-EDE8F585A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44DF-6FC7-49C9-99FD-718DF57F67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2375319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588D4E45-6716-4630-971A-87806D67DF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7A06262-36BD-4F54-AFA8-3299FEA730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6FB92D3-C15C-44C3-8BF7-0C3C555E9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75EF-8AF3-4E02-AA32-624B1664BAD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FCBB7AA-1F41-4330-9F3B-D31F99789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689712A-AE85-42C4-A353-02FAA042D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44DF-6FC7-49C9-99FD-718DF57F67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063413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F7C13B-94AA-4373-B92F-57451CC3D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28D3A8A-1549-433B-867A-AF343BA0B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663D05F-8C8F-4B82-950E-5793F93A7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75EF-8AF3-4E02-AA32-624B1664BAD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DD50D29-12B5-44BE-98AF-FB401B706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73ED5F5-9D5F-4A06-8C0D-0927C152D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44DF-6FC7-49C9-99FD-718DF57F67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54939984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4682D4-0B9D-4183-A542-A6654EDD9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3289E5D-E814-4544-88AC-F11984CE8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B5F9EF1-1944-4088-9DF9-5E0F91CAF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75EF-8AF3-4E02-AA32-624B1664BAD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32096F0-B3B7-4165-821E-6BFE8FE3E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543C14F-B748-40A0-BB2D-29A95E9AF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44DF-6FC7-49C9-99FD-718DF57F67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12878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1AD23-3A75-4164-9500-CC4EA7D81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D416C3F-C12B-4B40-88BF-7D7146FF35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3D7D1E5-B958-41CC-9678-D496CE38E0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AA504B5-839D-4C72-8470-331D2CA22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75EF-8AF3-4E02-AA32-624B1664BAD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CAB3ABA-0204-4D2A-924E-5E1B9B05C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09F308D-6D16-434D-A9D5-DAC480788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44DF-6FC7-49C9-99FD-718DF57F67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1588161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421F8-8128-4798-B3EE-4AC3E1A8A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5312FAB-3EC1-4011-AF1D-C58CF212D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E8D4FBB-7B5E-4F87-890A-C24C8CB8D4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B7C2216B-BDB4-4558-8E15-77C30AC23A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98C8CD3-3002-455F-B8E5-B1473A7D26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02ADC042-C25C-495C-BD11-158EA4AC2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75EF-8AF3-4E02-AA32-624B1664BAD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E656B125-4881-4644-BFA6-C9FFD4162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41BD982B-15BD-451F-B3C8-383808B93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44DF-6FC7-49C9-99FD-718DF57F67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051755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0B987B-C116-46A8-B0FD-2714AA941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668516C-8FFF-4438-B80A-72F3BD64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75EF-8AF3-4E02-AA32-624B1664BAD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BF782820-F548-44F0-B2F1-5DDA04E80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3121E2AB-824D-4FE7-B52A-0EAB266F6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44DF-6FC7-49C9-99FD-718DF57F67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1549752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8BAF0873-0158-43D2-B98A-6D0269C13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75EF-8AF3-4E02-AA32-624B1664BAD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A6A2B369-C03D-4F04-8EAB-EAF097573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40B9B7A-87BC-4263-AED4-1AFCD0F4B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44DF-6FC7-49C9-99FD-718DF57F67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1227040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57EED1-6BA6-4CEC-BD30-FD6806AF7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459E804-A76E-430D-BA93-7B06979DE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B041A09-F3D6-49B7-8017-1C821F261F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8A63999-1206-4E67-9FD6-0D1B6D803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75EF-8AF3-4E02-AA32-624B1664BAD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18D09DC-9CC4-4871-95D9-E5F6DDE59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DD99492-DD7B-44AA-B0BF-AE351F90F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44DF-6FC7-49C9-99FD-718DF57F67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821138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E6E590-1ADF-41EA-B798-B341F7971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842E3C9E-978A-41FE-A6F0-9E8CE38117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E30F507-7F93-40CC-80C7-F5A44C18AC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A1DD900-80EB-496A-BB0F-7D19B77F6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75EF-8AF3-4E02-AA32-624B1664BAD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DAF4C93-0662-4FEC-BCA4-85425A274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3463D2C-788F-4154-8AA1-F8B66FFD1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44DF-6FC7-49C9-99FD-718DF57F67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7044406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EB56D291-21E1-4700-AAD1-79BF55080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E6E5903-EBDB-4D18-852E-ED70122C8E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FE8B2CF-D99D-445C-B264-4B0AA2FE1A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D75EF-8AF3-4E02-AA32-624B1664BAD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6E717DB-8583-42A0-8C53-CCC7486BEB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38A7BCE-6C7D-463F-B690-EF3CF05FE7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044DF-6FC7-49C9-99FD-718DF57F67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73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eg" /><Relationship Id="rId3" Type="http://schemas.openxmlformats.org/officeDocument/2006/relationships/image" Target="../media/image19.jpeg" /><Relationship Id="rId4" Type="http://schemas.openxmlformats.org/officeDocument/2006/relationships/image" Target="../media/image20.jpeg" /><Relationship Id="rId5" Type="http://schemas.openxmlformats.org/officeDocument/2006/relationships/image" Target="../media/image7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eg" /><Relationship Id="rId3" Type="http://schemas.openxmlformats.org/officeDocument/2006/relationships/image" Target="../media/image21.jpeg" /><Relationship Id="rId4" Type="http://schemas.openxmlformats.org/officeDocument/2006/relationships/image" Target="../media/image22.jpeg" /><Relationship Id="rId5" Type="http://schemas.openxmlformats.org/officeDocument/2006/relationships/image" Target="../media/image7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.xml" /><Relationship Id="rId3" Type="http://schemas.openxmlformats.org/officeDocument/2006/relationships/tags" Target="../tags/tag2.xml" /><Relationship Id="rId4" Type="http://schemas.openxmlformats.org/officeDocument/2006/relationships/image" Target="../media/image23.jpeg" /><Relationship Id="rId5" Type="http://schemas.openxmlformats.org/officeDocument/2006/relationships/tags" Target="../tags/tag3.xml" /><Relationship Id="rId6" Type="http://schemas.openxmlformats.org/officeDocument/2006/relationships/video" Target="../media/media1.mp4" /><Relationship Id="rId7" Type="http://schemas.microsoft.com/office/2007/relationships/media" Target="../media/media1.mp4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5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.jpeg" /><Relationship Id="rId3" Type="http://schemas.openxmlformats.org/officeDocument/2006/relationships/image" Target="../media/image5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eg" /><Relationship Id="rId3" Type="http://schemas.openxmlformats.org/officeDocument/2006/relationships/image" Target="../media/image7.jpeg" /><Relationship Id="rId4" Type="http://schemas.openxmlformats.org/officeDocument/2006/relationships/image" Target="../media/image8.jpeg" /><Relationship Id="rId5" Type="http://schemas.openxmlformats.org/officeDocument/2006/relationships/image" Target="../media/image9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eg" /><Relationship Id="rId3" Type="http://schemas.openxmlformats.org/officeDocument/2006/relationships/image" Target="../media/image10.jpeg" /><Relationship Id="rId4" Type="http://schemas.openxmlformats.org/officeDocument/2006/relationships/image" Target="../media/image11.jpeg" /><Relationship Id="rId5" Type="http://schemas.openxmlformats.org/officeDocument/2006/relationships/image" Target="../media/image12.jpeg" /><Relationship Id="rId6" Type="http://schemas.openxmlformats.org/officeDocument/2006/relationships/image" Target="../media/image7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eg" /><Relationship Id="rId3" Type="http://schemas.openxmlformats.org/officeDocument/2006/relationships/image" Target="../media/image13.jpeg" /><Relationship Id="rId4" Type="http://schemas.openxmlformats.org/officeDocument/2006/relationships/image" Target="../media/image14.jpeg" /><Relationship Id="rId5" Type="http://schemas.openxmlformats.org/officeDocument/2006/relationships/image" Target="../media/image15.jpeg" /><Relationship Id="rId6" Type="http://schemas.openxmlformats.org/officeDocument/2006/relationships/image" Target="../media/image7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eg" /><Relationship Id="rId3" Type="http://schemas.openxmlformats.org/officeDocument/2006/relationships/image" Target="../media/image16.jpeg" /><Relationship Id="rId4" Type="http://schemas.openxmlformats.org/officeDocument/2006/relationships/image" Target="../media/image17.jpeg" /><Relationship Id="rId5" Type="http://schemas.openxmlformats.org/officeDocument/2006/relationships/image" Target="../media/image18.jpeg" /><Relationship Id="rId6" Type="http://schemas.openxmlformats.org/officeDocument/2006/relationships/image" Target="../media/image7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D20F73-A3E2-4F4D-8BD8-4749662625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06E116B3-D432-412D-BF96-2FD05A159D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765FBC-4889-4CB9-8905-8AD3435CD3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679206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07290"/>
          </a:xfrm>
          <a:prstGeom prst="rect">
            <a:avLst/>
          </a:prstGeom>
        </p:spPr>
      </p:pic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F8CABFA9-5D0E-44E1-B517-C06313DCA6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71" y="220759"/>
            <a:ext cx="5586986" cy="5956203"/>
          </a:xfrm>
          <a:prstGeom prst="rect">
            <a:avLst/>
          </a:prstGeom>
        </p:spPr>
      </p:pic>
      <p:pic>
        <p:nvPicPr>
          <p:cNvPr id="6" name="Місце для вмісту 7">
            <a:extLst>
              <a:ext uri="{FF2B5EF4-FFF2-40B4-BE49-F238E27FC236}">
                <a16:creationId xmlns:a16="http://schemas.microsoft.com/office/drawing/2014/main" id="{C92E4470-4409-43E8-9BB3-674A48FFF2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973" y="220759"/>
            <a:ext cx="5586985" cy="59562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290" y="-83976"/>
            <a:ext cx="6132263" cy="70912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333" y="-83976"/>
            <a:ext cx="6132263" cy="709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618608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644" y="0"/>
            <a:ext cx="12266644" cy="6858000"/>
          </a:xfrm>
          <a:prstGeom prst="rect">
            <a:avLst/>
          </a:prstGeom>
        </p:spPr>
      </p:pic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7F644771-D696-44DF-8B7E-A445FC5495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34" y="365125"/>
            <a:ext cx="5414866" cy="6212958"/>
          </a:xfrm>
          <a:prstGeom prst="rect">
            <a:avLst/>
          </a:prstGeom>
        </p:spPr>
      </p:pic>
      <p:pic>
        <p:nvPicPr>
          <p:cNvPr id="6" name="Місце для вмісту 4">
            <a:extLst>
              <a:ext uri="{FF2B5EF4-FFF2-40B4-BE49-F238E27FC236}">
                <a16:creationId xmlns:a16="http://schemas.microsoft.com/office/drawing/2014/main" id="{B5D0872C-23D7-4B31-BC45-19517CCD4C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210" y="402139"/>
            <a:ext cx="4808656" cy="61389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35" y="0"/>
            <a:ext cx="6132263" cy="74551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62" y="0"/>
            <a:ext cx="5482585" cy="745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083696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0E7EC3-6845-450E-8C30-4B646311878A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Планета толерантності [6d0RlO9ZzS4]">
            <a:hlinkClick action="ppaction://media"/>
            <a:extLst>
              <a:ext uri="{FF2B5EF4-FFF2-40B4-BE49-F238E27FC236}">
                <a16:creationId xmlns:a16="http://schemas.microsoft.com/office/drawing/2014/main" id="{1737FB41-8E56-416A-9181-30CAAD1AD3E7}"/>
              </a:ext>
            </a:extLst>
          </p:cNvPr>
          <p:cNvPicPr>
            <a:picLocks noGrp="1" noChangeAspect="1"/>
          </p:cNvPicPr>
          <p:nvPr>
            <p:ph idx="1"/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931" y="0"/>
            <a:ext cx="12087069" cy="617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6620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childTnLst>
                                    <p:cmd type="call" cmd="playFrom(0.0)">
                                      <p:cBhvr>
                                        <p:cTn id="6" dur="1758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C9EDD5-BF76-46C8-B9FF-049DA2CA7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5BEC0C46-2638-4F86-A05F-17393AA133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00938971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02638" y="1847462"/>
            <a:ext cx="1162594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600" b="1" i="1" smtClean="0">
                <a:solidFill>
                  <a:srgbClr val="7030A0"/>
                </a:solidFill>
              </a:rPr>
              <a:t>Виставка малюнків,плакатів «Толерантність у висловах»</a:t>
            </a:r>
          </a:p>
          <a:p>
            <a:pPr algn="ctr"/>
            <a:r>
              <a:rPr lang="uk-UA" sz="6600" b="1" i="1" smtClean="0">
                <a:solidFill>
                  <a:srgbClr val="7030A0"/>
                </a:solidFill>
              </a:rPr>
              <a:t>«Дерево толерантності»</a:t>
            </a:r>
            <a:endParaRPr lang="uk-UA" sz="6600" b="1" i="1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070933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F02B0D-0FB2-4F66-A0AF-C45D2F682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3114C406-9240-4D4B-A811-56F81412D4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0629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82" y="-279918"/>
            <a:ext cx="12596327" cy="724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529574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EF1BB2-D0C6-45E7-8DCB-27076C65F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1C5CB9A3-7805-4F6A-813E-0A3DF76470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959" y="-130629"/>
            <a:ext cx="12559004" cy="712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388114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427" y="-233265"/>
            <a:ext cx="5976060" cy="7865706"/>
          </a:xfrm>
          <a:prstGeom prst="rect">
            <a:avLst/>
          </a:prstGeom>
        </p:spPr>
      </p:pic>
      <p:pic>
        <p:nvPicPr>
          <p:cNvPr id="7" name="Місце для вмісту 4">
            <a:extLst>
              <a:ext uri="{FF2B5EF4-FFF2-40B4-BE49-F238E27FC236}">
                <a16:creationId xmlns:a16="http://schemas.microsoft.com/office/drawing/2014/main" id="{7C72507C-BFC1-4264-8274-E4E283150A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03" y="256592"/>
            <a:ext cx="5029200" cy="6344816"/>
          </a:xfrm>
          <a:prstGeom prst="rect">
            <a:avLst/>
          </a:prstGeom>
        </p:spPr>
      </p:pic>
      <p:pic>
        <p:nvPicPr>
          <p:cNvPr id="8" name="Місце для вмісту 4">
            <a:extLst>
              <a:ext uri="{FF2B5EF4-FFF2-40B4-BE49-F238E27FC236}">
                <a16:creationId xmlns:a16="http://schemas.microsoft.com/office/drawing/2014/main" id="{97FB5424-E57D-4CE2-9A90-7DEF7B9F35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961" y="135294"/>
            <a:ext cx="5770305" cy="64661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744" y="-233265"/>
            <a:ext cx="6551448" cy="786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46436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Місце для вмісту 4">
            <a:extLst>
              <a:ext uri="{FF2B5EF4-FFF2-40B4-BE49-F238E27FC236}">
                <a16:creationId xmlns:a16="http://schemas.microsoft.com/office/drawing/2014/main" id="{7E111F31-A77A-465A-ABB9-80DB22716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87" y="164316"/>
            <a:ext cx="5486399" cy="6301798"/>
          </a:xfrm>
          <a:prstGeom prst="rect">
            <a:avLst/>
          </a:prstGeom>
        </p:spPr>
      </p:pic>
      <p:pic>
        <p:nvPicPr>
          <p:cNvPr id="7" name="Місце для вмісту 4">
            <a:extLst>
              <a:ext uri="{FF2B5EF4-FFF2-40B4-BE49-F238E27FC236}">
                <a16:creationId xmlns:a16="http://schemas.microsoft.com/office/drawing/2014/main" id="{6B8AD8B4-61B6-40B7-A4C1-0F2595959A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962" y="49116"/>
            <a:ext cx="5189376" cy="3283144"/>
          </a:xfrm>
          <a:prstGeom prst="rect">
            <a:avLst/>
          </a:prstGeom>
        </p:spPr>
      </p:pic>
      <p:pic>
        <p:nvPicPr>
          <p:cNvPr id="8" name="Місце для вмісту 4">
            <a:extLst>
              <a:ext uri="{FF2B5EF4-FFF2-40B4-BE49-F238E27FC236}">
                <a16:creationId xmlns:a16="http://schemas.microsoft.com/office/drawing/2014/main" id="{A624D2E0-46E5-4FDF-8ACA-9DCCDCCF0D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063" y="3601158"/>
            <a:ext cx="5189376" cy="3143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833" y="-213834"/>
            <a:ext cx="5831634" cy="40494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282" y="3399110"/>
            <a:ext cx="5831634" cy="38417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150" y="-213834"/>
            <a:ext cx="6210741" cy="765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20935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997959"/>
          </a:xfrm>
          <a:prstGeom prst="rect">
            <a:avLst/>
          </a:prstGeom>
        </p:spPr>
      </p:pic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B9ECA34D-9ECD-4D40-A1CD-A84E0B39D1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70" y="500678"/>
            <a:ext cx="5202216" cy="5816146"/>
          </a:xfrm>
          <a:prstGeom prst="rect">
            <a:avLst/>
          </a:prstGeom>
        </p:spPr>
      </p:pic>
      <p:pic>
        <p:nvPicPr>
          <p:cNvPr id="6" name="Місце для вмісту 4">
            <a:extLst>
              <a:ext uri="{FF2B5EF4-FFF2-40B4-BE49-F238E27FC236}">
                <a16:creationId xmlns:a16="http://schemas.microsoft.com/office/drawing/2014/main" id="{26A89ED3-BE46-4B05-A0EA-8175E88225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635" y="500678"/>
            <a:ext cx="3325205" cy="5816146"/>
          </a:xfrm>
          <a:prstGeom prst="rect">
            <a:avLst/>
          </a:prstGeom>
        </p:spPr>
      </p:pic>
      <p:pic>
        <p:nvPicPr>
          <p:cNvPr id="7" name="Місце для вмісту 4">
            <a:extLst>
              <a:ext uri="{FF2B5EF4-FFF2-40B4-BE49-F238E27FC236}">
                <a16:creationId xmlns:a16="http://schemas.microsoft.com/office/drawing/2014/main" id="{5C5DA5B4-432D-40C4-83D3-0C07CA8178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699" y="500678"/>
            <a:ext cx="2829130" cy="58161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307" y="158619"/>
            <a:ext cx="5756989" cy="70352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086" y="158619"/>
            <a:ext cx="3742930" cy="699795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147" y="170572"/>
            <a:ext cx="3082312" cy="698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77341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637" y="-1"/>
            <a:ext cx="12294637" cy="6988629"/>
          </a:xfrm>
          <a:prstGeom prst="rect">
            <a:avLst/>
          </a:prstGeom>
        </p:spPr>
      </p:pic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CA423228-62B5-4431-8F5E-203704B1B0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1" y="236277"/>
            <a:ext cx="4963884" cy="6516072"/>
          </a:xfrm>
          <a:prstGeom prst="rect">
            <a:avLst/>
          </a:prstGeom>
        </p:spPr>
      </p:pic>
      <p:pic>
        <p:nvPicPr>
          <p:cNvPr id="7" name="Місце для вмісту 4">
            <a:extLst>
              <a:ext uri="{FF2B5EF4-FFF2-40B4-BE49-F238E27FC236}">
                <a16:creationId xmlns:a16="http://schemas.microsoft.com/office/drawing/2014/main" id="{ADF3C9F7-6FCF-419A-86E3-829C33D757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283" y="145985"/>
            <a:ext cx="6111551" cy="3780551"/>
          </a:xfrm>
          <a:prstGeom prst="rect">
            <a:avLst/>
          </a:prstGeom>
        </p:spPr>
      </p:pic>
      <p:pic>
        <p:nvPicPr>
          <p:cNvPr id="8" name="Місце для вмісту 4">
            <a:extLst>
              <a:ext uri="{FF2B5EF4-FFF2-40B4-BE49-F238E27FC236}">
                <a16:creationId xmlns:a16="http://schemas.microsoft.com/office/drawing/2014/main" id="{67DE559A-82CD-4571-B38D-A1DCC71D08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283" y="4109018"/>
            <a:ext cx="6111551" cy="26981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306" y="-214604"/>
            <a:ext cx="5505062" cy="79963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175" y="-83976"/>
            <a:ext cx="6811347" cy="451601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384" y="3971308"/>
            <a:ext cx="6811347" cy="323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926635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UNIQUEID" val="1"/>
</p:tagLst>
</file>

<file path=ppt/tags/tag2.xml><?xml version="1.0" encoding="utf-8"?>
<p:tagLst xmlns:p="http://schemas.openxmlformats.org/presentationml/2006/main">
  <p:tag name="AS_UNIQUEID" val="2"/>
</p:tagLst>
</file>

<file path=ppt/tags/tag3.xml><?xml version="1.0" encoding="utf-8"?>
<p:tagLst xmlns:p="http://schemas.openxmlformats.org/presentationml/2006/main">
  <p:tag name="AS_UNIQUEID" val="0"/>
</p:tagLst>
</file>

<file path=ppt/tags/tag4.xml><?xml version="1.0" encoding="utf-8"?>
<p:tagLst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Широкоэкранный</PresentationFormat>
  <Paragraphs>2</Paragraphs>
  <Slides>12</Slides>
  <Notes>0</Notes>
  <TotalTime>189</TotalTime>
  <HiddenSlides>0</HiddenSlides>
  <MMClips>1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baseType="lpstr" size="13">
      <vt:lpstr>Тема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0</LinksUpToDate>
  <SharedDoc>0</SharedDoc>
  <HyperlinksChanged>0</HyperlinksChanged>
  <Application>Aspose.Slides for .NET</Application>
  <AppVersion>16.1201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Презентація PowerPoint</dc:title>
  <dc:creator>Ольга</dc:creator>
  <cp:lastModifiedBy>Администратор</cp:lastModifiedBy>
  <cp:revision>27</cp:revision>
  <dcterms:created xsi:type="dcterms:W3CDTF">2020-11-18T11:53:21Z</dcterms:created>
  <dcterms:modified xsi:type="dcterms:W3CDTF">2020-12-07T13:43:01Z</dcterms:modified>
</cp:coreProperties>
</file>