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9" r:id="rId4"/>
    <p:sldId id="260" r:id="rId5"/>
    <p:sldId id="258" r:id="rId6"/>
    <p:sldId id="262" r:id="rId7"/>
    <p:sldId id="267" r:id="rId8"/>
    <p:sldId id="261" r:id="rId9"/>
    <p:sldId id="264" r:id="rId10"/>
    <p:sldId id="265" r:id="rId11"/>
    <p:sldId id="268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0216" autoAdjust="0"/>
    <p:restoredTop sz="94660"/>
  </p:normalViewPr>
  <p:slideViewPr>
    <p:cSldViewPr snapToGrid="0">
      <p:cViewPr varScale="1">
        <p:scale>
          <a:sx n="74" d="100"/>
          <a:sy n="74" d="100"/>
        </p:scale>
        <p:origin x="72" y="2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B21F4A-29D4-48DA-9B09-4994755CC0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A371C03-9C5E-405C-84EA-79BE0B6770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7BC6137-BF89-4CA5-9E36-8C33206A0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DD96F-0BFA-4E2D-9E06-60E7BE247D68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A532392-C3D6-40C0-AF8F-97352A58B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E9AB273-C3E2-4641-AB39-19B5C3F9D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C8744-B74C-44E3-BC44-B763A3B0E4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9665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7B0615-B69A-4469-8209-124789E0C0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9273CE6-8E1F-4E08-B19D-C21BBC16D4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7B3F025-ACF1-49A1-8FBD-D5A91E01D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DD96F-0BFA-4E2D-9E06-60E7BE247D68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99DD9FA-316D-4CFE-B6AF-82703C53C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8136397-D318-4E33-8B70-E784A1AA9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C8744-B74C-44E3-BC44-B763A3B0E4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4821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B08B0AE-1E29-4A0E-A674-B02968C335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93953B7-6288-4DA6-8513-E3883868FD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79CBC7-9E4F-4D6A-A6AA-EA3082E88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DD96F-0BFA-4E2D-9E06-60E7BE247D68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4FD641F-9266-4462-A984-C737E531F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74B013-32E1-4C12-946F-21E376EAD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C8744-B74C-44E3-BC44-B763A3B0E4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6678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EF6AE8-69CF-4DB1-871D-E4B17C6E1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36B8CB2-428A-4243-8358-B73619A42D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35D1FB-D5B1-482B-A2CE-3AD3DBF71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DD96F-0BFA-4E2D-9E06-60E7BE247D68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7461B6A-BA1E-4276-A5F4-1A8F0B091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6769D93-01CC-4B5A-93FE-ECFD26AB78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C8744-B74C-44E3-BC44-B763A3B0E4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849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F35140-92D4-4E2F-B03F-FE27AD501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6E45312-08C9-4C0C-8B8D-5E655F1EC0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4FE7F59-41E6-4769-830F-D830775AA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DD96F-0BFA-4E2D-9E06-60E7BE247D68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645CC71-3942-4137-95B5-D15E6F479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E2C47F5-D4EC-4587-9F4E-E372001D9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C8744-B74C-44E3-BC44-B763A3B0E4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8365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7C9FE1-40C9-4A7D-8EE3-E04A96017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0AC1442-895B-4189-8673-B445284291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0C2AC9C-A363-45CA-8308-14D32337D9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5B770D8-4934-4D4A-9936-C3430F80F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DD96F-0BFA-4E2D-9E06-60E7BE247D68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9FEDC43-1477-4981-AB89-E24EF3FDD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173A1FA-A08A-4EE1-B313-4AD356604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C8744-B74C-44E3-BC44-B763A3B0E4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4097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D39C76-99AF-402F-B1B3-705A66A23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624D3F-DBAF-4839-A9A8-2B93CE114B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DBB5EE4-CAD2-4786-81FA-8644C20FAC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F9D30A4-07F3-4375-BE7F-CCEBBBBC48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70ECFD5-0A00-45B9-A2C5-AD9DABD37B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CCF11AC-9D6F-46DA-ADC9-C83E6E68B1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DD96F-0BFA-4E2D-9E06-60E7BE247D68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B036984-AD94-4F2F-AFE8-BCA51FC95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8AC8163-65D0-408B-B482-388CD9769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C8744-B74C-44E3-BC44-B763A3B0E4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295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49D12B-09BD-4268-8CD4-9138508D04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5226D6F-8D22-482D-83D3-A0EFF9DCD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DD96F-0BFA-4E2D-9E06-60E7BE247D68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B1FC983-6757-4234-BA13-BB214B829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D3117A2-9D9B-4AA5-9949-E6045B240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C8744-B74C-44E3-BC44-B763A3B0E4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9903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54BEAA8-2C80-4411-B691-9505BDD73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DD96F-0BFA-4E2D-9E06-60E7BE247D68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1E13164-C163-4C74-B767-D5B672F3B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5AECDA4-C543-4F1D-AE0D-5377D1581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C8744-B74C-44E3-BC44-B763A3B0E4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905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FA859C-BEB9-4347-BD3F-7D5BF6523D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3ECD02B-FDB2-4629-A6DA-79C91B71B9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86BD1AC-E888-4665-B34E-7355ECD0C6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DC77D36-9D81-47A9-A856-F65A1790C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DD96F-0BFA-4E2D-9E06-60E7BE247D68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E98ECBD-A9A7-466B-8044-EF77FBAA3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F121578-5EDB-426A-81A7-0E361629E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C8744-B74C-44E3-BC44-B763A3B0E4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528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AB342E-1788-4897-906E-17193C14C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4217767-944C-4C24-B91B-5C1D44697C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03E4ED0-485B-4ADF-871C-385C92AFA9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978324A-9F73-40ED-A802-5983146F0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DD96F-0BFA-4E2D-9E06-60E7BE247D68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A282094-E963-4E6E-8425-2C2E04A889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9DA574C-DBA4-4CA6-9502-A82FB39E8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C8744-B74C-44E3-BC44-B763A3B0E4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0960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107018-C551-4FCA-B10E-5ADB3ED2E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BF98D19-C8E4-4690-8B5E-30C658755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1A03B43-98F4-4C73-83FE-A05797473B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FDD96F-0BFA-4E2D-9E06-60E7BE247D68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F32845E-D491-403B-B954-860E5B45F0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E78DE42-F944-4AF9-B428-500B6665DB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0C8744-B74C-44E3-BC44-B763A3B0E4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734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6763A3-873F-40EC-984A-200B86594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id="{DF48D8CD-8805-43C5-A4F5-34F051CF23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8129767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F79A9C-EFE2-4FF5-9E28-0641983F1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Изображение выглядит как внешний, вода, птица, мужчина&#10;&#10;Автоматически созданное описание">
            <a:extLst>
              <a:ext uri="{FF2B5EF4-FFF2-40B4-BE49-F238E27FC236}">
                <a16:creationId xmlns:a16="http://schemas.microsoft.com/office/drawing/2014/main" id="{F59C10AB-B874-4581-85F1-12354BDAC7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9E4D00A-6A55-4268-8254-5245399C63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74" name="Picture 2" descr="G:\1 грудня Снід біди не буває чужої\photo_2020-11-29_19-29-3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2190" y="557784"/>
            <a:ext cx="4222601" cy="5742432"/>
          </a:xfrm>
          <a:prstGeom prst="rect">
            <a:avLst/>
          </a:prstGeom>
          <a:noFill/>
        </p:spPr>
      </p:pic>
      <p:pic>
        <p:nvPicPr>
          <p:cNvPr id="6" name="Рисунок 5" descr="Изображение выглядит как текст, доска&#10;&#10;Автоматически созданное описание">
            <a:extLst>
              <a:ext uri="{FF2B5EF4-FFF2-40B4-BE49-F238E27FC236}">
                <a16:creationId xmlns:a16="http://schemas.microsoft.com/office/drawing/2014/main" id="{6546F3D8-98B2-402B-954E-AE257D3B2A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074" y="557784"/>
            <a:ext cx="6837218" cy="5742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3279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F79A9C-EFE2-4FF5-9E28-0641983F1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Изображение выглядит как внешний, вода, птица, мужчина&#10;&#10;Автоматически созданное описание">
            <a:extLst>
              <a:ext uri="{FF2B5EF4-FFF2-40B4-BE49-F238E27FC236}">
                <a16:creationId xmlns:a16="http://schemas.microsoft.com/office/drawing/2014/main" id="{F59C10AB-B874-4581-85F1-12354BDAC7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9E4D00A-6A55-4268-8254-5245399C63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 descr="Изображение выглядит как текст, доска&#10;&#10;Автоматически созданное описание">
            <a:extLst>
              <a:ext uri="{FF2B5EF4-FFF2-40B4-BE49-F238E27FC236}">
                <a16:creationId xmlns:a16="http://schemas.microsoft.com/office/drawing/2014/main" id="{4EB49AE1-836A-4DB0-9B79-1E9FE4DAB6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26" y="365125"/>
            <a:ext cx="11222183" cy="612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7932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F22AEA-C95C-4AF4-8584-AE5D8DB4A6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3BF9440-4E2E-40EC-819F-43C83E5CEA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39EF172E-22B9-4BF4-BB6E-AF4D03ECD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85964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7843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F79A9C-EFE2-4FF5-9E28-0641983F1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Изображение выглядит как внешний, вода, птица, мужчина&#10;&#10;Автоматически созданное описание">
            <a:extLst>
              <a:ext uri="{FF2B5EF4-FFF2-40B4-BE49-F238E27FC236}">
                <a16:creationId xmlns:a16="http://schemas.microsoft.com/office/drawing/2014/main" id="{F59C10AB-B874-4581-85F1-12354BDAC7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E4F9A3D-E2FC-44ED-B19A-6117B04E4A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716" y="1627632"/>
            <a:ext cx="9260732" cy="27432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351828" y="2290679"/>
            <a:ext cx="74481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b="1" cap="none" spc="0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“ Чужої </a:t>
            </a:r>
            <a:r>
              <a:rPr lang="uk-UA" sz="5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б</a:t>
            </a:r>
            <a:r>
              <a:rPr lang="uk-UA" sz="5400" b="1" cap="none" spc="0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іди не буває ! ”</a:t>
            </a:r>
            <a:endParaRPr lang="ru-RU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058075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F79A9C-EFE2-4FF5-9E28-0641983F1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Изображение выглядит как внешний, вода, птица, мужчина&#10;&#10;Автоматически созданное описание">
            <a:extLst>
              <a:ext uri="{FF2B5EF4-FFF2-40B4-BE49-F238E27FC236}">
                <a16:creationId xmlns:a16="http://schemas.microsoft.com/office/drawing/2014/main" id="{F59C10AB-B874-4581-85F1-12354BDAC7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EB447D1-69AF-468A-B0A1-397A21A6DA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6" name="Picture 2" descr="G:\1 грудня Снід біди не буває чужої\photo_2020-11-29_19-23-28 (2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365760"/>
            <a:ext cx="11247120" cy="61036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76726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F79A9C-EFE2-4FF5-9E28-0641983F1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Изображение выглядит как внешний, вода, птица, мужчина&#10;&#10;Автоматически созданное описание">
            <a:extLst>
              <a:ext uri="{FF2B5EF4-FFF2-40B4-BE49-F238E27FC236}">
                <a16:creationId xmlns:a16="http://schemas.microsoft.com/office/drawing/2014/main" id="{F59C10AB-B874-4581-85F1-12354BDAC7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8625970-FEE7-405F-AF7C-F42F831F3E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09" y="0"/>
            <a:ext cx="11606645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71A9175-F2D6-48DF-9881-988449727C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191" y="310896"/>
            <a:ext cx="10868891" cy="6199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9136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F79A9C-EFE2-4FF5-9E28-0641983F1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Изображение выглядит как внешний, вода, птица, мужчина&#10;&#10;Автоматически созданное описание">
            <a:extLst>
              <a:ext uri="{FF2B5EF4-FFF2-40B4-BE49-F238E27FC236}">
                <a16:creationId xmlns:a16="http://schemas.microsoft.com/office/drawing/2014/main" id="{F59C10AB-B874-4581-85F1-12354BDAC7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5D4D012-993B-4E4E-8DF1-75CC1AB36D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0"/>
            <a:ext cx="10949940" cy="6858000"/>
          </a:xfrm>
          <a:prstGeom prst="rect">
            <a:avLst/>
          </a:prstGeom>
        </p:spPr>
      </p:pic>
      <p:pic>
        <p:nvPicPr>
          <p:cNvPr id="6" name="Picture 3" descr="G:\1 грудня Снід біди не буває чужої\photo_2020-11-29_19-25-5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17320" y="434340"/>
            <a:ext cx="9212580" cy="58978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674759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F79A9C-EFE2-4FF5-9E28-0641983F1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Изображение выглядит как внешний, вода, птица, мужчина&#10;&#10;Автоматически созданное описание">
            <a:extLst>
              <a:ext uri="{FF2B5EF4-FFF2-40B4-BE49-F238E27FC236}">
                <a16:creationId xmlns:a16="http://schemas.microsoft.com/office/drawing/2014/main" id="{F59C10AB-B874-4581-85F1-12354BDAC7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9E4D00A-6A55-4268-8254-5245399C63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 descr="Изображение выглядит как текст, доска&#10;&#10;Автоматически созданное описание">
            <a:extLst>
              <a:ext uri="{FF2B5EF4-FFF2-40B4-BE49-F238E27FC236}">
                <a16:creationId xmlns:a16="http://schemas.microsoft.com/office/drawing/2014/main" id="{B9A025FC-3FCB-4300-9456-A7761966AB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077" y="365125"/>
            <a:ext cx="4982766" cy="5944235"/>
          </a:xfrm>
          <a:prstGeom prst="rect">
            <a:avLst/>
          </a:prstGeom>
        </p:spPr>
      </p:pic>
      <p:pic>
        <p:nvPicPr>
          <p:cNvPr id="8" name="Рисунок 7" descr="Изображение выглядит как текст, доска&#10;&#10;Автоматически созданное описание">
            <a:extLst>
              <a:ext uri="{FF2B5EF4-FFF2-40B4-BE49-F238E27FC236}">
                <a16:creationId xmlns:a16="http://schemas.microsoft.com/office/drawing/2014/main" id="{95982456-FD35-4444-9B38-CA6CBB5B15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154" y="365124"/>
            <a:ext cx="5732646" cy="5944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889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F79A9C-EFE2-4FF5-9E28-0641983F1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Изображение выглядит как внешний, вода, птица, мужчина&#10;&#10;Автоматически созданное описание">
            <a:extLst>
              <a:ext uri="{FF2B5EF4-FFF2-40B4-BE49-F238E27FC236}">
                <a16:creationId xmlns:a16="http://schemas.microsoft.com/office/drawing/2014/main" id="{F59C10AB-B874-4581-85F1-12354BDAC7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56B0A04-48B3-4ADD-9E25-905274CED7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263640" cy="6858000"/>
          </a:xfrm>
          <a:prstGeom prst="rect">
            <a:avLst/>
          </a:prstGeom>
        </p:spPr>
      </p:pic>
      <p:pic>
        <p:nvPicPr>
          <p:cNvPr id="2050" name="Picture 2" descr="G:\1 грудня Снід біди не буває чужої\photo_2020-11-29_19-24-2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7179" y="320040"/>
            <a:ext cx="5760721" cy="6263640"/>
          </a:xfrm>
          <a:prstGeom prst="rect">
            <a:avLst/>
          </a:prstGeom>
          <a:noFill/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56B0A04-48B3-4ADD-9E25-905274CED7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360" y="0"/>
            <a:ext cx="5882640" cy="6858000"/>
          </a:xfrm>
          <a:prstGeom prst="rect">
            <a:avLst/>
          </a:prstGeom>
        </p:spPr>
      </p:pic>
      <p:pic>
        <p:nvPicPr>
          <p:cNvPr id="7" name="Picture 2" descr="G:\1 грудня Снід біди не буває чужої\photo_2020-11-29_19-26-5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69380" y="274320"/>
            <a:ext cx="5440680" cy="62636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045052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F79A9C-EFE2-4FF5-9E28-0641983F1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Изображение выглядит как внешний, вода, птица, мужчина&#10;&#10;Автоматически созданное описание">
            <a:extLst>
              <a:ext uri="{FF2B5EF4-FFF2-40B4-BE49-F238E27FC236}">
                <a16:creationId xmlns:a16="http://schemas.microsoft.com/office/drawing/2014/main" id="{F59C10AB-B874-4581-85F1-12354BDAC7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DB6F451-019A-4F28-AA4F-A0C128209F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6" name="Picture 2" descr="G:\1 грудня Снід біди не буває чужої\photo_2020-11-29_19-27-4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4482" y="394957"/>
            <a:ext cx="5040198" cy="6097915"/>
          </a:xfrm>
          <a:prstGeom prst="rect">
            <a:avLst/>
          </a:prstGeom>
          <a:noFill/>
        </p:spPr>
      </p:pic>
      <p:pic>
        <p:nvPicPr>
          <p:cNvPr id="6" name="Picture 2" descr="G:\1 грудня Снід біди не буває чужої\photo_2020-11-29_19-28-33.jpg">
            <a:extLst>
              <a:ext uri="{FF2B5EF4-FFF2-40B4-BE49-F238E27FC236}">
                <a16:creationId xmlns:a16="http://schemas.microsoft.com/office/drawing/2014/main" id="{0027F4C3-E5B8-44DE-A1BD-78E0151DBD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64580" y="380042"/>
            <a:ext cx="6008320" cy="60979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834798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7</Words>
  <Application>Microsoft Office PowerPoint</Application>
  <PresentationFormat>Широкоэкранный</PresentationFormat>
  <Paragraphs>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Олена Євтушенко</dc:creator>
  <cp:lastModifiedBy>Олена Євтушенко</cp:lastModifiedBy>
  <cp:revision>17</cp:revision>
  <dcterms:created xsi:type="dcterms:W3CDTF">2020-12-01T19:57:50Z</dcterms:created>
  <dcterms:modified xsi:type="dcterms:W3CDTF">2020-12-02T19:07:55Z</dcterms:modified>
</cp:coreProperties>
</file>