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4" r:id="rId3"/>
    <p:sldId id="293" r:id="rId4"/>
    <p:sldId id="292" r:id="rId5"/>
    <p:sldId id="279" r:id="rId6"/>
    <p:sldId id="282" r:id="rId7"/>
    <p:sldId id="274" r:id="rId8"/>
    <p:sldId id="272" r:id="rId9"/>
    <p:sldId id="271" r:id="rId10"/>
    <p:sldId id="273" r:id="rId11"/>
    <p:sldId id="277" r:id="rId12"/>
    <p:sldId id="258" r:id="rId13"/>
    <p:sldId id="270" r:id="rId14"/>
    <p:sldId id="261" r:id="rId15"/>
    <p:sldId id="262" r:id="rId16"/>
    <p:sldId id="267" r:id="rId17"/>
    <p:sldId id="260" r:id="rId18"/>
    <p:sldId id="259" r:id="rId19"/>
    <p:sldId id="268" r:id="rId20"/>
    <p:sldId id="266" r:id="rId21"/>
    <p:sldId id="263" r:id="rId22"/>
    <p:sldId id="264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98664-9F03-47EC-BB8D-0B6990402807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2E67D-5124-4979-9331-067CFFA4C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49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792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9286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620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1768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463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901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68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395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6406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53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08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5A5DA-302B-4B55-ACF6-FD4171AA4D4E}" type="datetimeFigureOut">
              <a:rPr lang="uk-UA" smtClean="0"/>
              <a:t>22.11.2020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1E58B-7407-4AE1-84B1-B251EA0382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806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75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445389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20201108_15234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76963"/>
          </a:xfrm>
        </p:spPr>
      </p:pic>
    </p:spTree>
    <p:extLst>
      <p:ext uri="{BB962C8B-B14F-4D97-AF65-F5344CB8AC3E}">
        <p14:creationId xmlns:p14="http://schemas.microsoft.com/office/powerpoint/2010/main" val="352571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37392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</p:spPr>
      </p:pic>
    </p:spTree>
    <p:extLst>
      <p:ext uri="{BB962C8B-B14F-4D97-AF65-F5344CB8AC3E}">
        <p14:creationId xmlns:p14="http://schemas.microsoft.com/office/powerpoint/2010/main" val="1632469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6"/>
            <a:ext cx="10515600" cy="6127750"/>
          </a:xfrm>
        </p:spPr>
      </p:pic>
    </p:spTree>
    <p:extLst>
      <p:ext uri="{BB962C8B-B14F-4D97-AF65-F5344CB8AC3E}">
        <p14:creationId xmlns:p14="http://schemas.microsoft.com/office/powerpoint/2010/main" val="3290445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739750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3537819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93955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68409" cy="7671661"/>
          </a:xfrm>
        </p:spPr>
      </p:pic>
    </p:spTree>
    <p:extLst>
      <p:ext uri="{BB962C8B-B14F-4D97-AF65-F5344CB8AC3E}">
        <p14:creationId xmlns:p14="http://schemas.microsoft.com/office/powerpoint/2010/main" val="3866540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165451" cy="7020732"/>
          </a:xfrm>
        </p:spPr>
      </p:pic>
    </p:spTree>
    <p:extLst>
      <p:ext uri="{BB962C8B-B14F-4D97-AF65-F5344CB8AC3E}">
        <p14:creationId xmlns:p14="http://schemas.microsoft.com/office/powerpoint/2010/main" val="189545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CF5FF-594A-4C4F-8D57-9533AFBA0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7046D7-4BA7-420B-A952-1B936A06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2FD72C-5425-4EC8-8BFE-B4BE38FBB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578D3D-AFFA-46F1-A86A-2510A7153CAC}"/>
              </a:ext>
            </a:extLst>
          </p:cNvPr>
          <p:cNvSpPr txBox="1"/>
          <p:nvPr/>
        </p:nvSpPr>
        <p:spPr>
          <a:xfrm>
            <a:off x="3233394" y="2055813"/>
            <a:ext cx="731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/>
              <a:t>РАД</a:t>
            </a:r>
            <a:r>
              <a:rPr lang="uk-UA" sz="6000" b="1" dirty="0"/>
              <a:t>ІОДИКТАНТ  2020         З УКРАЇНСЬКОЇ МОВИ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614034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480" y="-1"/>
            <a:ext cx="14320434" cy="7578671"/>
          </a:xfrm>
        </p:spPr>
      </p:pic>
    </p:spTree>
    <p:extLst>
      <p:ext uri="{BB962C8B-B14F-4D97-AF65-F5344CB8AC3E}">
        <p14:creationId xmlns:p14="http://schemas.microsoft.com/office/powerpoint/2010/main" val="445858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550459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146449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Місце для вмісту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3" y="172671"/>
            <a:ext cx="5801784" cy="4351338"/>
          </a:xfrm>
          <a:prstGeom prst="rect">
            <a:avLst/>
          </a:prstGeom>
        </p:spPr>
      </p:pic>
      <p:pic>
        <p:nvPicPr>
          <p:cNvPr id="6" name="Місце для вмісту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7906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3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Місце для вмісту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93" y="365125"/>
            <a:ext cx="5179891" cy="4351338"/>
          </a:xfrm>
          <a:prstGeom prst="rect">
            <a:avLst/>
          </a:prstGeom>
        </p:spPr>
      </p:pic>
      <p:sp>
        <p:nvSpPr>
          <p:cNvPr id="7" name="Місце для вмісту 6"/>
          <p:cNvSpPr>
            <a:spLocks noGrp="1"/>
          </p:cNvSpPr>
          <p:nvPr>
            <p:ph idx="1"/>
          </p:nvPr>
        </p:nvSpPr>
        <p:spPr>
          <a:xfrm flipH="1">
            <a:off x="13015545" y="3077306"/>
            <a:ext cx="331177" cy="279192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8" name="Місце для вмісту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14877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53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Місце для вмісту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1" y="365125"/>
            <a:ext cx="4187500" cy="3140625"/>
          </a:xfrm>
          <a:prstGeom prst="rect">
            <a:avLst/>
          </a:prstGeom>
        </p:spPr>
      </p:pic>
      <p:sp>
        <p:nvSpPr>
          <p:cNvPr id="7" name="Місце для вмісту 6"/>
          <p:cNvSpPr>
            <a:spLocks noGrp="1"/>
          </p:cNvSpPr>
          <p:nvPr>
            <p:ph idx="1"/>
          </p:nvPr>
        </p:nvSpPr>
        <p:spPr>
          <a:xfrm>
            <a:off x="12880730" y="1935437"/>
            <a:ext cx="738554" cy="78251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8" name="Місце для вмісту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016" y="286177"/>
            <a:ext cx="5801784" cy="4351338"/>
          </a:xfrm>
          <a:prstGeom prst="rect">
            <a:avLst/>
          </a:prstGeom>
        </p:spPr>
      </p:pic>
      <p:pic>
        <p:nvPicPr>
          <p:cNvPr id="9" name="Місце для вмісту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39" y="3854602"/>
            <a:ext cx="3610138" cy="260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0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Місце для вмісту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63" y="226401"/>
            <a:ext cx="4671075" cy="4351338"/>
          </a:xfrm>
          <a:prstGeom prst="rect">
            <a:avLst/>
          </a:prstGeom>
        </p:spPr>
      </p:pic>
      <p:pic>
        <p:nvPicPr>
          <p:cNvPr id="8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177" y="1342049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24351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6707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2" y="182563"/>
            <a:ext cx="5312979" cy="649287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821" y="182563"/>
            <a:ext cx="5312979" cy="649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99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Місце для вмісту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87102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</Words>
  <Application>Microsoft Office PowerPoint</Application>
  <PresentationFormat>Широкоэкранный</PresentationFormat>
  <Paragraphs>1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Інститут Модернізації та Змісту освіти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Учень 2</dc:creator>
  <cp:lastModifiedBy>Администратор</cp:lastModifiedBy>
  <cp:revision>16</cp:revision>
  <dcterms:created xsi:type="dcterms:W3CDTF">2020-11-03T12:39:51Z</dcterms:created>
  <dcterms:modified xsi:type="dcterms:W3CDTF">2020-11-22T13:33:12Z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18778982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