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3" r:id="rId5"/>
    <p:sldId id="264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72" autoAdjust="0"/>
    <p:restoredTop sz="94660"/>
  </p:normalViewPr>
  <p:slideViewPr>
    <p:cSldViewPr snapToGrid="0">
      <p:cViewPr varScale="1">
        <p:scale>
          <a:sx n="83" d="100"/>
          <a:sy n="83" d="100"/>
        </p:scale>
        <p:origin x="71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041214-7BF6-4DD3-B83A-8F23591DCF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E55B23B-8E49-42D2-89D9-2824496ED9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EFC4EC2-64B5-44E0-83EC-085B155C3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B926-68EE-48E6-B4B9-6172F542C60F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71B2F1-3926-4722-9096-9B4C923D1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D66DBC-221C-40FA-B6E2-48BCB2237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B9C7B-9337-4D8D-8B8D-90B2B53FA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614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B7F243-03A2-4062-8988-FA82E93E2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F9B445B-6F47-4A3A-AB06-A913EF4AAD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355EA73-45C3-4EF9-A5AA-8D3BEC359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B926-68EE-48E6-B4B9-6172F542C60F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C69C98-4515-48C7-9A9F-ED1BAD972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2134FF9-BC0F-4656-A0ED-9832199D3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B9C7B-9337-4D8D-8B8D-90B2B53FA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388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19C7E1F-BCAB-4F43-AE3F-464DF281D2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7D07861-A9A2-4E40-AE86-6717B897FF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DC2D6E-2EED-49DB-A4C1-60DE58615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B926-68EE-48E6-B4B9-6172F542C60F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3CC67B-47FA-4E0A-8516-7E05D96FB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69685F-41BB-41E1-ACF5-BC8DDB5EA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B9C7B-9337-4D8D-8B8D-90B2B53FA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5516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1DD24A-D0CC-457D-BE95-31A93739F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C55F80-672C-4A80-9DB0-B0CDE2C1B7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7635A2-F0BC-4379-904E-56D16FE5E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B926-68EE-48E6-B4B9-6172F542C60F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B3DC37-B012-46C2-B918-C1E96E75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5E571F-7336-4506-A031-2ABD6C377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B9C7B-9337-4D8D-8B8D-90B2B53FA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794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4C9E06-FE15-424B-9209-3A2E171E3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439A0F9-6F0A-45D4-BC5A-909D8F3226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3E184A-619A-43B9-8577-2C2753171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B926-68EE-48E6-B4B9-6172F542C60F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BECF97-C58A-43FF-958A-BAC294DD4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33498B-ABD5-4545-AE48-DF045548C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B9C7B-9337-4D8D-8B8D-90B2B53FA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20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3065EE-A2B3-455D-9422-424D48089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201515-D5BA-4C5C-B24C-12B4A31CAE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A79795D-A154-41DB-B8FB-485AF6044A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E72A18A-A3F5-4EAE-9C13-C18E08CC4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B926-68EE-48E6-B4B9-6172F542C60F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AA0EAF9-3DAB-40B6-B8FD-7E41416A4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CE3B27-410E-424A-BF12-2576F294F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B9C7B-9337-4D8D-8B8D-90B2B53FA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330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A0DE30-1D39-4215-A7F8-3459701C6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96E18F4-8C7F-4671-BF14-5C17C1A5D7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052EE34-F150-4991-95AE-D31C8525EF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7A88DB4-EE5D-4787-822E-00237B1895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77AD380-E08E-4A06-BEFA-19219BFD2F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4F26719-C483-42AC-A687-B4C85914F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B926-68EE-48E6-B4B9-6172F542C60F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2142CCB-002C-4470-9ED1-D87E794EA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4674AD5-7928-4BD6-9F6E-FC5B360C8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B9C7B-9337-4D8D-8B8D-90B2B53FA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568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A96B2F-960A-4AAD-883A-11419C7F0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94FF2E2-8C8B-4F6C-90F3-CD79F70E0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B926-68EE-48E6-B4B9-6172F542C60F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00F184E-2C9B-4582-A9BD-F33663965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F4D9BE7-0C75-418B-A9C2-46AB8C456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B9C7B-9337-4D8D-8B8D-90B2B53FA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89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AFC6DF2-B08A-40FE-9BC4-4BDE77EB3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B926-68EE-48E6-B4B9-6172F542C60F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9394CC3-A979-4458-8096-B0A869C4F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F4BB62A-7778-4D25-855A-7743E7D48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B9C7B-9337-4D8D-8B8D-90B2B53FA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988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CA19B5-AB38-4240-9861-29DEB6728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0CDAB8-9ECC-46D0-BD53-01C463186E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DDED2B7-3A9C-4390-9891-1AE9562A3F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9CB2DCB-DDD5-40AF-887F-5485C97AD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B926-68EE-48E6-B4B9-6172F542C60F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381DF8A-6F71-48DA-9E31-CF4B5DB9F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0A93C96-3D07-4DC7-8189-2BFBFD2C3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B9C7B-9337-4D8D-8B8D-90B2B53FA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70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DF2456-3F8D-471A-8B89-8BABFDE20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8F2E59A-EC0B-4983-8587-22E38DAE93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B6457A8-6C7E-42E4-9214-58F98D974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5B6FBD1-C6DD-408A-AA71-CD13E437C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B926-68EE-48E6-B4B9-6172F542C60F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92D6A4E-3F70-432D-BC14-13E2F2A02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A22A8FD-833A-4B70-A27A-141003BAB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B9C7B-9337-4D8D-8B8D-90B2B53FA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673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94C2BD-2C63-45A4-ACB0-34B02D237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2ACC817-ADF8-4C94-A534-FD413DDBA0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ADD253-EA57-42B0-A222-3A73D8C29A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EB926-68EE-48E6-B4B9-6172F542C60F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31AB8E-E03C-4485-AA12-6A86E38BEF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2EAC6CB-0CA7-4E54-8F36-8742046B43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6B9C7B-9337-4D8D-8B8D-90B2B53FA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16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FFF5BB-2EEB-41CC-930C-C2CE5B9115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15002EB-35FC-46E4-BF82-991C85F9E9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7484FCC-E1AD-412C-A0E7-4AB52C9AF9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797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A1521202-D39D-463B-906E-40D6F7DF8D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20"/>
            <a:ext cx="6259398" cy="6858000"/>
          </a:xfrm>
          <a:prstGeom prst="rect">
            <a:avLst/>
          </a:prstGeom>
        </p:spPr>
      </p:pic>
      <p:pic>
        <p:nvPicPr>
          <p:cNvPr id="4" name="Рисунок 3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C79C4CC9-003F-46B3-BF38-3F829DAA56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398" y="0"/>
            <a:ext cx="5932602" cy="6858000"/>
          </a:xfrm>
          <a:prstGeom prst="rect">
            <a:avLst/>
          </a:prstGeom>
        </p:spPr>
      </p:pic>
      <p:pic>
        <p:nvPicPr>
          <p:cNvPr id="6" name="Объект 4">
            <a:extLst>
              <a:ext uri="{FF2B5EF4-FFF2-40B4-BE49-F238E27FC236}">
                <a16:creationId xmlns:a16="http://schemas.microsoft.com/office/drawing/2014/main" id="{53625C3C-B007-4A09-8E6A-968FC1536F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06" y="443059"/>
            <a:ext cx="5512909" cy="6049815"/>
          </a:xfrm>
          <a:prstGeom prst="rect">
            <a:avLst/>
          </a:prstGeom>
        </p:spPr>
      </p:pic>
      <p:pic>
        <p:nvPicPr>
          <p:cNvPr id="5" name="Рисунок 4" descr="Изображение выглядит как цветок, снег, закрытый, сидит&#10;&#10;Автоматически созданное описание">
            <a:extLst>
              <a:ext uri="{FF2B5EF4-FFF2-40B4-BE49-F238E27FC236}">
                <a16:creationId xmlns:a16="http://schemas.microsoft.com/office/drawing/2014/main" id="{D829CDD8-C1E1-4D85-9440-21612D8CEB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392" y="443059"/>
            <a:ext cx="5168412" cy="6049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250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A1521202-D39D-463B-906E-40D6F7DF8D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20"/>
            <a:ext cx="6259398" cy="6858000"/>
          </a:xfrm>
          <a:prstGeom prst="rect">
            <a:avLst/>
          </a:prstGeom>
        </p:spPr>
      </p:pic>
      <p:pic>
        <p:nvPicPr>
          <p:cNvPr id="4" name="Рисунок 3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C79C4CC9-003F-46B3-BF38-3F829DAA56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398" y="0"/>
            <a:ext cx="5932602" cy="6858000"/>
          </a:xfrm>
          <a:prstGeom prst="rect">
            <a:avLst/>
          </a:prstGeom>
        </p:spPr>
      </p:pic>
      <p:pic>
        <p:nvPicPr>
          <p:cNvPr id="5" name="Рисунок 4" descr="Изображение выглядит как здание, сидит, цветной, цветок&#10;&#10;Автоматически созданное описание">
            <a:extLst>
              <a:ext uri="{FF2B5EF4-FFF2-40B4-BE49-F238E27FC236}">
                <a16:creationId xmlns:a16="http://schemas.microsoft.com/office/drawing/2014/main" id="{4DB4BE15-E952-422F-9416-6C3A5F94B9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50" y="443060"/>
            <a:ext cx="5555964" cy="6049815"/>
          </a:xfrm>
          <a:prstGeom prst="rect">
            <a:avLst/>
          </a:prstGeom>
        </p:spPr>
      </p:pic>
      <p:pic>
        <p:nvPicPr>
          <p:cNvPr id="8" name="Объект 4" descr="Изображение выглядит как цветок, стол, розовый, здание&#10;&#10;Автоматически созданное описание">
            <a:extLst>
              <a:ext uri="{FF2B5EF4-FFF2-40B4-BE49-F238E27FC236}">
                <a16:creationId xmlns:a16="http://schemas.microsoft.com/office/drawing/2014/main" id="{C3E2C5C3-E94D-4846-80C3-FD5D02AFD0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1748" y="443059"/>
            <a:ext cx="5235451" cy="6049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1189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B0C04D-6038-4C2C-B17B-05565E0F6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A1521202-D39D-463B-906E-40D6F7DF8D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20"/>
            <a:ext cx="6259398" cy="6858000"/>
          </a:xfrm>
          <a:prstGeom prst="rect">
            <a:avLst/>
          </a:prstGeom>
        </p:spPr>
      </p:pic>
      <p:pic>
        <p:nvPicPr>
          <p:cNvPr id="4" name="Рисунок 3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C79C4CC9-003F-46B3-BF38-3F829DAA56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398" y="0"/>
            <a:ext cx="5932602" cy="6858000"/>
          </a:xfrm>
          <a:prstGeom prst="rect">
            <a:avLst/>
          </a:prstGeom>
        </p:spPr>
      </p:pic>
      <p:pic>
        <p:nvPicPr>
          <p:cNvPr id="6" name="Объект 4" descr="Изображение выглядит как лошадиные, стоит, внешний, смотрит&#10;&#10;Автоматически созданное описание">
            <a:extLst>
              <a:ext uri="{FF2B5EF4-FFF2-40B4-BE49-F238E27FC236}">
                <a16:creationId xmlns:a16="http://schemas.microsoft.com/office/drawing/2014/main" id="{845463C3-D39B-4C8C-83D7-B71663DEE3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457201"/>
            <a:ext cx="5400675" cy="5934074"/>
          </a:xfrm>
          <a:prstGeom prst="rect">
            <a:avLst/>
          </a:prstGeom>
        </p:spPr>
      </p:pic>
      <p:pic>
        <p:nvPicPr>
          <p:cNvPr id="5" name="Объект 4" descr="Изображение выглядит как внешний, гора, природа, снег&#10;&#10;Автоматически созданное описание">
            <a:extLst>
              <a:ext uri="{FF2B5EF4-FFF2-40B4-BE49-F238E27FC236}">
                <a16:creationId xmlns:a16="http://schemas.microsoft.com/office/drawing/2014/main" id="{CCE5A639-4667-499E-ABED-C95E32B400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975" y="457200"/>
            <a:ext cx="5210175" cy="593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1568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100BD7-DE6D-4E83-8926-40A96BB10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EF0DC89A-AD78-49A1-9327-D3CA8935A2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6270170" cy="6858000"/>
          </a:xfrm>
          <a:prstGeom prst="rect">
            <a:avLst/>
          </a:prstGeom>
        </p:spPr>
      </p:pic>
      <p:pic>
        <p:nvPicPr>
          <p:cNvPr id="5" name="Місце для вмісту 3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E06ED019-4B81-4615-AF3C-4E77CBCF6C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171" y="0"/>
            <a:ext cx="627017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39541FB-CED6-4B71-8E42-57E6335673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14" y="365125"/>
            <a:ext cx="5551715" cy="612774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CC9F50B-8FDF-49DA-9707-2976556A4C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8383" y="365125"/>
            <a:ext cx="5551715" cy="6127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392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FF469C-7C1F-46EC-9543-716300431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канцелярские товары&#10;&#10;Автоматически созданное описание">
            <a:extLst>
              <a:ext uri="{FF2B5EF4-FFF2-40B4-BE49-F238E27FC236}">
                <a16:creationId xmlns:a16="http://schemas.microsoft.com/office/drawing/2014/main" id="{2D4345C6-754C-47E8-A0B2-762C485A87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FB0ADB8-38D1-4E62-8BC2-B0183108F336}"/>
              </a:ext>
            </a:extLst>
          </p:cNvPr>
          <p:cNvSpPr txBox="1"/>
          <p:nvPr/>
        </p:nvSpPr>
        <p:spPr>
          <a:xfrm>
            <a:off x="3057236" y="176532"/>
            <a:ext cx="902792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4800" b="1" dirty="0"/>
              <a:t>  </a:t>
            </a:r>
            <a:r>
              <a:rPr lang="uk-UA" sz="4800" b="1" dirty="0" smtClean="0">
                <a:solidFill>
                  <a:srgbClr val="002060"/>
                </a:solidFill>
              </a:rPr>
              <a:t>До </a:t>
            </a:r>
            <a:r>
              <a:rPr lang="uk-UA" sz="4800" b="1" dirty="0">
                <a:solidFill>
                  <a:srgbClr val="002060"/>
                </a:solidFill>
              </a:rPr>
              <a:t>Дня художника </a:t>
            </a:r>
            <a:r>
              <a:rPr lang="uk-UA" sz="4800" b="1" dirty="0" smtClean="0">
                <a:solidFill>
                  <a:srgbClr val="002060"/>
                </a:solidFill>
              </a:rPr>
              <a:t>юні таланти </a:t>
            </a:r>
            <a:r>
              <a:rPr lang="uk-UA" sz="4800" b="1" dirty="0">
                <a:solidFill>
                  <a:srgbClr val="002060"/>
                </a:solidFill>
              </a:rPr>
              <a:t>гуртка «Веселкові </a:t>
            </a:r>
            <a:r>
              <a:rPr lang="uk-UA" sz="4800" b="1" dirty="0" smtClean="0">
                <a:solidFill>
                  <a:srgbClr val="002060"/>
                </a:solidFill>
              </a:rPr>
              <a:t>барви» під керівництвом </a:t>
            </a:r>
            <a:r>
              <a:rPr lang="uk-UA" sz="4800" b="1" dirty="0" err="1" smtClean="0">
                <a:solidFill>
                  <a:srgbClr val="002060"/>
                </a:solidFill>
              </a:rPr>
              <a:t>Шеховцової</a:t>
            </a:r>
            <a:r>
              <a:rPr lang="uk-UA" sz="4800" b="1" dirty="0" smtClean="0">
                <a:solidFill>
                  <a:srgbClr val="002060"/>
                </a:solidFill>
              </a:rPr>
              <a:t> </a:t>
            </a:r>
            <a:r>
              <a:rPr lang="uk-UA" sz="4800" b="1" dirty="0">
                <a:solidFill>
                  <a:srgbClr val="002060"/>
                </a:solidFill>
              </a:rPr>
              <a:t>Н.А</a:t>
            </a:r>
            <a:r>
              <a:rPr lang="uk-UA" sz="4800" b="1" dirty="0" smtClean="0">
                <a:solidFill>
                  <a:srgbClr val="002060"/>
                </a:solidFill>
              </a:rPr>
              <a:t>. підготували виставку робіт.</a:t>
            </a:r>
            <a:endParaRPr lang="ru-RU" sz="4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618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7FAE71F9-4C24-4461-80EB-17B898B4A8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419655" cy="6858000"/>
          </a:xfrm>
          <a:prstGeom prst="rect">
            <a:avLst/>
          </a:prstGeom>
        </p:spPr>
      </p:pic>
      <p:pic>
        <p:nvPicPr>
          <p:cNvPr id="9" name="Объект 4" descr="Изображение выглядит как трава, ладонь, закат, рисует&#10;&#10;Автоматически созданное описание">
            <a:extLst>
              <a:ext uri="{FF2B5EF4-FFF2-40B4-BE49-F238E27FC236}">
                <a16:creationId xmlns:a16="http://schemas.microsoft.com/office/drawing/2014/main" id="{33CBE6E6-3B88-4689-A549-BA12F7061A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74" y="452487"/>
            <a:ext cx="5509182" cy="6040388"/>
          </a:xfrm>
          <a:prstGeom prst="rect">
            <a:avLst/>
          </a:prstGeom>
        </p:spPr>
      </p:pic>
      <p:pic>
        <p:nvPicPr>
          <p:cNvPr id="13" name="Рисунок 12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CEF7333A-284C-47D5-A484-1C95349122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971" y="0"/>
            <a:ext cx="5942030" cy="6858000"/>
          </a:xfrm>
          <a:prstGeom prst="rect">
            <a:avLst/>
          </a:prstGeom>
        </p:spPr>
      </p:pic>
      <p:pic>
        <p:nvPicPr>
          <p:cNvPr id="15" name="Рисунок 14" descr="Изображение выглядит как слон&#10;&#10;Автоматически созданное описание">
            <a:extLst>
              <a:ext uri="{FF2B5EF4-FFF2-40B4-BE49-F238E27FC236}">
                <a16:creationId xmlns:a16="http://schemas.microsoft.com/office/drawing/2014/main" id="{45D6AE8B-54D0-417C-88AA-91953AD84B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618" y="452487"/>
            <a:ext cx="5006418" cy="6040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908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147EEE-58E8-472E-B829-4C64B72CD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35A1FDC8-1976-41A1-B601-BE06B42863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1690688"/>
            <a:ext cx="10515600" cy="435133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Объект 4" descr="Изображение выглядит как держит, игра, стол&#10;&#10;Автоматически созданное описание">
            <a:extLst>
              <a:ext uri="{FF2B5EF4-FFF2-40B4-BE49-F238E27FC236}">
                <a16:creationId xmlns:a16="http://schemas.microsoft.com/office/drawing/2014/main" id="{FD5DF13E-5BED-48D7-9B33-898A2A9D461E}"/>
              </a:ext>
            </a:extLst>
          </p:cNvPr>
          <p:cNvPicPr>
            <a:picLocks noGrp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 descr="Изображение выглядит как карта&#10;&#10;Автоматически созданное описание">
            <a:extLst>
              <a:ext uri="{FF2B5EF4-FFF2-40B4-BE49-F238E27FC236}">
                <a16:creationId xmlns:a16="http://schemas.microsoft.com/office/drawing/2014/main" id="{B36B966B-25CA-4EB1-B406-A791D8F5F7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91" y="365124"/>
            <a:ext cx="10793690" cy="6016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745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A1521202-D39D-463B-906E-40D6F7DF8D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419655" cy="6858000"/>
          </a:xfrm>
          <a:prstGeom prst="rect">
            <a:avLst/>
          </a:prstGeom>
        </p:spPr>
      </p:pic>
      <p:pic>
        <p:nvPicPr>
          <p:cNvPr id="4" name="Рисунок 3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C79C4CC9-003F-46B3-BF38-3F829DAA56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836" y="0"/>
            <a:ext cx="5967164" cy="6858000"/>
          </a:xfrm>
          <a:prstGeom prst="rect">
            <a:avLst/>
          </a:prstGeom>
        </p:spPr>
      </p:pic>
      <p:pic>
        <p:nvPicPr>
          <p:cNvPr id="10" name="Рисунок 9" descr="Изображение выглядит как вода, пляж, океан, оранжевый&#10;&#10;Автоматически созданное описание">
            <a:extLst>
              <a:ext uri="{FF2B5EF4-FFF2-40B4-BE49-F238E27FC236}">
                <a16:creationId xmlns:a16="http://schemas.microsoft.com/office/drawing/2014/main" id="{7D6F94A1-69C1-4DDC-9C4E-7783968685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91" y="402913"/>
            <a:ext cx="5602664" cy="6038032"/>
          </a:xfrm>
          <a:prstGeom prst="rect">
            <a:avLst/>
          </a:prstGeom>
        </p:spPr>
      </p:pic>
      <p:pic>
        <p:nvPicPr>
          <p:cNvPr id="11" name="Объект 4" descr="Изображение выглядит как птица, большой, стоит, вода&#10;&#10;Автоматически созданное описание">
            <a:extLst>
              <a:ext uri="{FF2B5EF4-FFF2-40B4-BE49-F238E27FC236}">
                <a16:creationId xmlns:a16="http://schemas.microsoft.com/office/drawing/2014/main" id="{4A71449A-3462-4ABA-8704-F44A181767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336" y="402913"/>
            <a:ext cx="5216956" cy="603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370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A1521202-D39D-463B-906E-40D6F7DF8D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20"/>
            <a:ext cx="6259398" cy="6858000"/>
          </a:xfrm>
          <a:prstGeom prst="rect">
            <a:avLst/>
          </a:prstGeom>
        </p:spPr>
      </p:pic>
      <p:pic>
        <p:nvPicPr>
          <p:cNvPr id="4" name="Рисунок 3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C79C4CC9-003F-46B3-BF38-3F829DAA56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126" y="0"/>
            <a:ext cx="6004874" cy="6858000"/>
          </a:xfrm>
          <a:prstGeom prst="rect">
            <a:avLst/>
          </a:prstGeom>
        </p:spPr>
      </p:pic>
      <p:pic>
        <p:nvPicPr>
          <p:cNvPr id="8" name="Объект 4" descr="Изображение выглядит как стол, фрукт, сидит, еда&#10;&#10;Автоматически созданное описание">
            <a:extLst>
              <a:ext uri="{FF2B5EF4-FFF2-40B4-BE49-F238E27FC236}">
                <a16:creationId xmlns:a16="http://schemas.microsoft.com/office/drawing/2014/main" id="{18C43113-2E46-4AFF-9646-EFE8A92EF3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34" y="480766"/>
            <a:ext cx="5502110" cy="6012109"/>
          </a:xfrm>
          <a:prstGeom prst="rect">
            <a:avLst/>
          </a:prstGeom>
        </p:spPr>
      </p:pic>
      <p:pic>
        <p:nvPicPr>
          <p:cNvPr id="5" name="Рисунок 4" descr="Изображение выглядит как торт, стол, маленький, сидит&#10;&#10;Автоматически созданное описание">
            <a:extLst>
              <a:ext uri="{FF2B5EF4-FFF2-40B4-BE49-F238E27FC236}">
                <a16:creationId xmlns:a16="http://schemas.microsoft.com/office/drawing/2014/main" id="{0C874320-D7A6-4C69-8895-573CDBB12C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3964" y="464502"/>
            <a:ext cx="5213809" cy="602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103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B0C04D-6038-4C2C-B17B-05565E0F6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A1521202-D39D-463B-906E-40D6F7DF8D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20"/>
            <a:ext cx="6290036" cy="6858000"/>
          </a:xfrm>
          <a:prstGeom prst="rect">
            <a:avLst/>
          </a:prstGeom>
        </p:spPr>
      </p:pic>
      <p:pic>
        <p:nvPicPr>
          <p:cNvPr id="4" name="Рисунок 3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C79C4CC9-003F-46B3-BF38-3F829DAA56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036" y="0"/>
            <a:ext cx="5901964" cy="6858000"/>
          </a:xfrm>
          <a:prstGeom prst="rect">
            <a:avLst/>
          </a:prstGeom>
        </p:spPr>
      </p:pic>
      <p:pic>
        <p:nvPicPr>
          <p:cNvPr id="6" name="Объект 4" descr="Изображение выглядит как одежда, ткань, передник&#10;&#10;Автоматически созданное описание">
            <a:extLst>
              <a:ext uri="{FF2B5EF4-FFF2-40B4-BE49-F238E27FC236}">
                <a16:creationId xmlns:a16="http://schemas.microsoft.com/office/drawing/2014/main" id="{F2BE2F01-93CD-4A38-B283-942CC5A8C2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98" y="365124"/>
            <a:ext cx="5552389" cy="6127751"/>
          </a:xfrm>
          <a:prstGeom prst="rect">
            <a:avLst/>
          </a:prstGeom>
        </p:spPr>
      </p:pic>
      <p:pic>
        <p:nvPicPr>
          <p:cNvPr id="5" name="Объект 4" descr="Изображение выглядит как коробка, сумка&#10;&#10;Автоматически созданное описание">
            <a:extLst>
              <a:ext uri="{FF2B5EF4-FFF2-40B4-BE49-F238E27FC236}">
                <a16:creationId xmlns:a16="http://schemas.microsoft.com/office/drawing/2014/main" id="{912F6F14-3A5E-462C-AEB3-F3D9A15F67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534" y="433633"/>
            <a:ext cx="5128967" cy="6059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430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A1521202-D39D-463B-906E-40D6F7DF8D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20"/>
            <a:ext cx="6259398" cy="6858000"/>
          </a:xfrm>
          <a:prstGeom prst="rect">
            <a:avLst/>
          </a:prstGeom>
        </p:spPr>
      </p:pic>
      <p:pic>
        <p:nvPicPr>
          <p:cNvPr id="4" name="Рисунок 3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C79C4CC9-003F-46B3-BF38-3F829DAA56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398" y="0"/>
            <a:ext cx="5932602" cy="6858000"/>
          </a:xfrm>
          <a:prstGeom prst="rect">
            <a:avLst/>
          </a:prstGeom>
        </p:spPr>
      </p:pic>
      <p:pic>
        <p:nvPicPr>
          <p:cNvPr id="6" name="Объект 4">
            <a:extLst>
              <a:ext uri="{FF2B5EF4-FFF2-40B4-BE49-F238E27FC236}">
                <a16:creationId xmlns:a16="http://schemas.microsoft.com/office/drawing/2014/main" id="{CBE406F7-D359-4739-8820-FBB66285B3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99" y="443060"/>
            <a:ext cx="5546104" cy="6049815"/>
          </a:xfrm>
          <a:prstGeom prst="rect">
            <a:avLst/>
          </a:prstGeom>
        </p:spPr>
      </p:pic>
      <p:pic>
        <p:nvPicPr>
          <p:cNvPr id="5" name="Рисунок 4" descr="Изображение выглядит как вода, молодой, мальчик, мужчина&#10;&#10;Автоматически созданное описание">
            <a:extLst>
              <a:ext uri="{FF2B5EF4-FFF2-40B4-BE49-F238E27FC236}">
                <a16:creationId xmlns:a16="http://schemas.microsoft.com/office/drawing/2014/main" id="{541F3730-2E7C-4D24-9088-484D28164C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1099" y="443060"/>
            <a:ext cx="5094402" cy="6049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939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B0C04D-6038-4C2C-B17B-05565E0F6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A1521202-D39D-463B-906E-40D6F7DF8D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20"/>
            <a:ext cx="6259398" cy="6858000"/>
          </a:xfrm>
          <a:prstGeom prst="rect">
            <a:avLst/>
          </a:prstGeom>
        </p:spPr>
      </p:pic>
      <p:pic>
        <p:nvPicPr>
          <p:cNvPr id="4" name="Рисунок 3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C79C4CC9-003F-46B3-BF38-3F829DAA56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398" y="0"/>
            <a:ext cx="5932602" cy="6858000"/>
          </a:xfrm>
          <a:prstGeom prst="rect">
            <a:avLst/>
          </a:prstGeom>
        </p:spPr>
      </p:pic>
      <p:pic>
        <p:nvPicPr>
          <p:cNvPr id="6" name="Объект 4" descr="Изображение выглядит как внутренний, еда, фрукт, стол&#10;&#10;Автоматически созданное описание">
            <a:extLst>
              <a:ext uri="{FF2B5EF4-FFF2-40B4-BE49-F238E27FC236}">
                <a16:creationId xmlns:a16="http://schemas.microsoft.com/office/drawing/2014/main" id="{99D4C0A5-DB0A-478B-9A2E-62C9FCBDBE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26" y="365125"/>
            <a:ext cx="5561814" cy="6127750"/>
          </a:xfrm>
        </p:spPr>
      </p:pic>
      <p:pic>
        <p:nvPicPr>
          <p:cNvPr id="5" name="Рисунок 4" descr="Изображение выглядит как стол, фрукт, оранжевый, еда&#10;&#10;Автоматически созданное описание">
            <a:extLst>
              <a:ext uri="{FF2B5EF4-FFF2-40B4-BE49-F238E27FC236}">
                <a16:creationId xmlns:a16="http://schemas.microsoft.com/office/drawing/2014/main" id="{24DDA608-33F4-46A9-BE38-D502A8ED86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5324" y="433633"/>
            <a:ext cx="5212420" cy="6059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6391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20</Words>
  <Application>Microsoft Office PowerPoint</Application>
  <PresentationFormat>Широкоэкранный</PresentationFormat>
  <Paragraphs>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Олена Євтушенко</dc:creator>
  <cp:lastModifiedBy>Пользователь Windows</cp:lastModifiedBy>
  <cp:revision>11</cp:revision>
  <dcterms:created xsi:type="dcterms:W3CDTF">2020-10-10T10:15:46Z</dcterms:created>
  <dcterms:modified xsi:type="dcterms:W3CDTF">2020-10-18T15:39:46Z</dcterms:modified>
</cp:coreProperties>
</file>