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5" r:id="rId3"/>
    <p:sldId id="276" r:id="rId4"/>
    <p:sldId id="277" r:id="rId5"/>
    <p:sldId id="279" r:id="rId6"/>
    <p:sldId id="278" r:id="rId7"/>
    <p:sldId id="261" r:id="rId8"/>
  </p:sldIdLst>
  <p:sldSz cx="12192000" cy="6858000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C39A9-5383-4151-8D4F-E4E2C12BEA26}" type="datetimeFigureOut">
              <a:rPr lang="uk-UA"/>
              <a:pPr>
                <a:defRPr/>
              </a:pPr>
              <a:t>10.10.2020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60D02-9FE6-462F-BD20-B647C3C2B50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29326-2915-4043-8615-7FE42397053A}" type="datetimeFigureOut">
              <a:rPr lang="uk-UA"/>
              <a:pPr>
                <a:defRPr/>
              </a:pPr>
              <a:t>10.10.2020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D3BE5-C7CE-4B92-A9B7-E776BA7F3C5A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D3567-C25C-44B6-A879-E5BC5879DE59}" type="datetimeFigureOut">
              <a:rPr lang="uk-UA"/>
              <a:pPr>
                <a:defRPr/>
              </a:pPr>
              <a:t>10.10.2020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B12-DA03-481B-A584-76AF6672BF28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5E73F-BEC0-4EF4-AF8D-D9E2DC0BF66A}" type="datetimeFigureOut">
              <a:rPr lang="uk-UA"/>
              <a:pPr>
                <a:defRPr/>
              </a:pPr>
              <a:t>10.10.2020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A3E95-984C-4F5E-8C67-432C1821FD4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C54C3-D322-4708-AA5C-73059A786386}" type="datetimeFigureOut">
              <a:rPr lang="uk-UA"/>
              <a:pPr>
                <a:defRPr/>
              </a:pPr>
              <a:t>10.10.2020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03206-B86F-4A5B-9D42-D205A264D12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A735E-457F-4B53-B36B-2E97CB6EE19B}" type="datetimeFigureOut">
              <a:rPr lang="uk-UA"/>
              <a:pPr>
                <a:defRPr/>
              </a:pPr>
              <a:t>10.10.2020</a:t>
            </a:fld>
            <a:endParaRPr lang="uk-UA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827DB-B03B-4B97-B37A-6BE2CF9EB1B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C77E2-150F-4DDB-81DA-E93D59DEB98E}" type="datetimeFigureOut">
              <a:rPr lang="uk-UA"/>
              <a:pPr>
                <a:defRPr/>
              </a:pPr>
              <a:t>10.10.2020</a:t>
            </a:fld>
            <a:endParaRPr lang="uk-UA"/>
          </a:p>
        </p:txBody>
      </p:sp>
      <p:sp>
        <p:nvSpPr>
          <p:cNvPr id="8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BB157-2B65-4B3B-B19E-973D97F35DD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9DA2B-2033-4A67-BFC2-506098996399}" type="datetimeFigureOut">
              <a:rPr lang="uk-UA"/>
              <a:pPr>
                <a:defRPr/>
              </a:pPr>
              <a:t>10.10.2020</a:t>
            </a:fld>
            <a:endParaRPr lang="uk-UA"/>
          </a:p>
        </p:txBody>
      </p:sp>
      <p:sp>
        <p:nvSpPr>
          <p:cNvPr id="4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49EEC-14FA-438D-A6B8-E6A816D0B86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53A51-F869-4793-9C3A-3DD8B8EC9061}" type="datetimeFigureOut">
              <a:rPr lang="uk-UA"/>
              <a:pPr>
                <a:defRPr/>
              </a:pPr>
              <a:t>10.10.2020</a:t>
            </a:fld>
            <a:endParaRPr lang="uk-UA"/>
          </a:p>
        </p:txBody>
      </p:sp>
      <p:sp>
        <p:nvSpPr>
          <p:cNvPr id="3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2270D-D2C3-4C75-BCAC-949BDEFBBA7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8542A-5EDF-4E81-A32A-C44163401BCA}" type="datetimeFigureOut">
              <a:rPr lang="uk-UA"/>
              <a:pPr>
                <a:defRPr/>
              </a:pPr>
              <a:t>10.10.2020</a:t>
            </a:fld>
            <a:endParaRPr lang="uk-UA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14D0E-094C-48F6-96A5-7499D03571C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B29CB-2861-435C-A7CC-2EA75FD7590E}" type="datetimeFigureOut">
              <a:rPr lang="uk-UA"/>
              <a:pPr>
                <a:defRPr/>
              </a:pPr>
              <a:t>10.10.2020</a:t>
            </a:fld>
            <a:endParaRPr lang="uk-UA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A5BD4-579E-4CA0-8FA8-57DBDA2A655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Місце для заголовка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1027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908613-CA9A-4DF4-AE20-3ED7706D5006}" type="datetimeFigureOut">
              <a:rPr lang="uk-UA"/>
              <a:pPr>
                <a:defRPr/>
              </a:pPr>
              <a:t>10.10.2020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4DE55F-E39A-404E-BC07-4BBFFEDA9EB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314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5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Місце для вмісту 7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668250" cy="6858000"/>
          </a:xfrm>
        </p:spPr>
      </p:pic>
      <p:pic>
        <p:nvPicPr>
          <p:cNvPr id="3" name="Рисунок 2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4D0FAFC9-CF9C-4504-8E93-15A0C7D9CC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95" y="92893"/>
            <a:ext cx="6406544" cy="6631757"/>
          </a:xfrm>
          <a:prstGeom prst="rect">
            <a:avLst/>
          </a:prstGeom>
        </p:spPr>
      </p:pic>
      <p:pic>
        <p:nvPicPr>
          <p:cNvPr id="4" name="Місце для вмісту 4">
            <a:extLst>
              <a:ext uri="{FF2B5EF4-FFF2-40B4-BE49-F238E27FC236}">
                <a16:creationId xmlns:a16="http://schemas.microsoft.com/office/drawing/2014/main" id="{26F63103-7901-4B7D-8DB7-A671FF5776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1472" y="501405"/>
            <a:ext cx="5580668" cy="5855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229A7C65-03E9-410F-997F-24DF0997C0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820" y="365125"/>
            <a:ext cx="4653075" cy="5778231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доска&#10;&#10;Автоматически созданное описание">
            <a:extLst>
              <a:ext uri="{FF2B5EF4-FFF2-40B4-BE49-F238E27FC236}">
                <a16:creationId xmlns:a16="http://schemas.microsoft.com/office/drawing/2014/main" id="{CF996CB7-4B9D-4977-9517-AB963C7592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412" y="714644"/>
            <a:ext cx="4075890" cy="508313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20" name="Picture 4" descr="Рисунок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3" name="Рисунок 2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52C9C85F-B3C6-4367-9206-E2F8D11609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31" y="75414"/>
            <a:ext cx="6287678" cy="678258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A4338F-0806-48F9-BFDA-F3250EB486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17" y="480766"/>
            <a:ext cx="5458774" cy="6012109"/>
          </a:xfrm>
          <a:prstGeom prst="rect">
            <a:avLst/>
          </a:prstGeom>
        </p:spPr>
      </p:pic>
      <p:pic>
        <p:nvPicPr>
          <p:cNvPr id="7" name="Рисунок 6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FA4DEF55-973A-4DE1-BA8A-DE59E13676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067" y="75414"/>
            <a:ext cx="4934015" cy="6782586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A8F87292-C88B-4CA8-A04F-6488EFE6F6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286" y="480767"/>
            <a:ext cx="4308050" cy="59731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584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4" name="Picture 4" descr="Рисунок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3" name="Рисунок 2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9601D5A0-3813-449E-BA8C-1D57591683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38" y="365125"/>
            <a:ext cx="4722829" cy="6312114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зеленый, женщина, сумка&#10;&#10;Автоматически созданное описание">
            <a:extLst>
              <a:ext uri="{FF2B5EF4-FFF2-40B4-BE49-F238E27FC236}">
                <a16:creationId xmlns:a16="http://schemas.microsoft.com/office/drawing/2014/main" id="{8D0D05D9-38B6-4AF0-95FF-8313657ADF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23" y="754144"/>
            <a:ext cx="4177882" cy="5533534"/>
          </a:xfrm>
          <a:prstGeom prst="rect">
            <a:avLst/>
          </a:prstGeom>
        </p:spPr>
      </p:pic>
      <p:pic>
        <p:nvPicPr>
          <p:cNvPr id="6" name="Рисунок 5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E4163BAF-F865-435B-82E1-9C6E4CBB41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682" y="364854"/>
            <a:ext cx="6470165" cy="6312114"/>
          </a:xfrm>
          <a:prstGeom prst="rect">
            <a:avLst/>
          </a:prstGeom>
        </p:spPr>
      </p:pic>
      <p:pic>
        <p:nvPicPr>
          <p:cNvPr id="8" name="Рисунок 7" descr="Изображение выглядит как фотография, другой, комната, закрытый&#10;&#10;Автоматически созданное описание">
            <a:extLst>
              <a:ext uri="{FF2B5EF4-FFF2-40B4-BE49-F238E27FC236}">
                <a16:creationId xmlns:a16="http://schemas.microsoft.com/office/drawing/2014/main" id="{076859E1-0845-471C-BA10-61A008AECD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704" y="754143"/>
            <a:ext cx="5797486" cy="559952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F7FB94-5733-497D-B22E-FEB83DFE7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Изображение выглядит как текст, доска&#10;&#10;Автоматически созданное описание">
            <a:extLst>
              <a:ext uri="{FF2B5EF4-FFF2-40B4-BE49-F238E27FC236}">
                <a16:creationId xmlns:a16="http://schemas.microsoft.com/office/drawing/2014/main" id="{22976E8F-90B9-4B31-B2D5-2A7A35F662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pic>
        <p:nvPicPr>
          <p:cNvPr id="5" name="Picture 4" descr="Рисунок3">
            <a:extLst>
              <a:ext uri="{FF2B5EF4-FFF2-40B4-BE49-F238E27FC236}">
                <a16:creationId xmlns:a16="http://schemas.microsoft.com/office/drawing/2014/main" id="{1FCF4D40-3442-489B-9C08-A4BEF0605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15" name="Рисунок 14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F1195950-7785-46F7-A765-6FBEBBD789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3" y="200157"/>
            <a:ext cx="2692185" cy="660819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CAC8EFA-E5EF-4A05-8041-22563F64A3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53" y="555359"/>
            <a:ext cx="2394408" cy="5937516"/>
          </a:xfrm>
          <a:prstGeom prst="rect">
            <a:avLst/>
          </a:prstGeom>
        </p:spPr>
      </p:pic>
      <p:pic>
        <p:nvPicPr>
          <p:cNvPr id="19" name="Рисунок 18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31991524-2377-4322-9A2D-C3741F64BD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391" y="200157"/>
            <a:ext cx="4778554" cy="6608190"/>
          </a:xfrm>
          <a:prstGeom prst="rect">
            <a:avLst/>
          </a:prstGeom>
        </p:spPr>
      </p:pic>
      <p:pic>
        <p:nvPicPr>
          <p:cNvPr id="23" name="Рисунок 22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0807263C-A68D-4929-A50F-A2877561C2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348" y="209582"/>
            <a:ext cx="4458849" cy="6598765"/>
          </a:xfrm>
          <a:prstGeom prst="rect">
            <a:avLst/>
          </a:prstGeom>
        </p:spPr>
      </p:pic>
      <p:pic>
        <p:nvPicPr>
          <p:cNvPr id="25" name="Рисунок 24" descr="Изображение выглядит как текст, доска&#10;&#10;Автоматически созданное описание">
            <a:extLst>
              <a:ext uri="{FF2B5EF4-FFF2-40B4-BE49-F238E27FC236}">
                <a16:creationId xmlns:a16="http://schemas.microsoft.com/office/drawing/2014/main" id="{AFD04533-586F-46A5-8338-206EA1783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929" y="555359"/>
            <a:ext cx="3955017" cy="5937515"/>
          </a:xfrm>
          <a:prstGeom prst="rect">
            <a:avLst/>
          </a:prstGeom>
        </p:spPr>
      </p:pic>
      <p:pic>
        <p:nvPicPr>
          <p:cNvPr id="27" name="Рисунок 26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7D4D7911-A6C9-463E-83EA-D0CD2F2C1C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693" y="555359"/>
            <a:ext cx="4194361" cy="593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60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8" name="Picture 4" descr="Рисунок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3" name="Рисунок 2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ECEFB2BC-7673-4949-B7D6-9246D962F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86" y="124903"/>
            <a:ext cx="5945852" cy="6608190"/>
          </a:xfrm>
          <a:prstGeom prst="rect">
            <a:avLst/>
          </a:prstGeom>
        </p:spPr>
      </p:pic>
      <p:pic>
        <p:nvPicPr>
          <p:cNvPr id="4" name="Рисунок 3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5E3C01B9-10DD-4D0D-8852-EAC26B7529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624" y="124903"/>
            <a:ext cx="5692268" cy="6608190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кань&#10;&#10;Автоматически созданное описание">
            <a:extLst>
              <a:ext uri="{FF2B5EF4-FFF2-40B4-BE49-F238E27FC236}">
                <a16:creationId xmlns:a16="http://schemas.microsoft.com/office/drawing/2014/main" id="{8DF4FCA1-75C0-4D7E-874A-3E7B44A60B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48" y="506689"/>
            <a:ext cx="5292771" cy="591271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96CC8CD-2342-4076-92BB-27C284B46D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626" y="506689"/>
            <a:ext cx="5047571" cy="584461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3F72A3DF-DE1B-4750-86CF-535A4DB3AE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  <p:pic>
        <p:nvPicPr>
          <p:cNvPr id="4" name="Picture 4" descr="Рисунок3">
            <a:extLst>
              <a:ext uri="{FF2B5EF4-FFF2-40B4-BE49-F238E27FC236}">
                <a16:creationId xmlns:a16="http://schemas.microsoft.com/office/drawing/2014/main" id="{250D7FEF-201F-4BD6-A736-DCC0FD4AC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9F45BD8-9BFE-4DCE-89BA-CE7798F8D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105" y="336844"/>
            <a:ext cx="8672660" cy="6127751"/>
          </a:xfrm>
          <a:prstGeom prst="rect">
            <a:avLst/>
          </a:prstGeom>
        </p:spPr>
      </p:pic>
      <p:pic>
        <p:nvPicPr>
          <p:cNvPr id="16" name="Объект 4">
            <a:extLst>
              <a:ext uri="{FF2B5EF4-FFF2-40B4-BE49-F238E27FC236}">
                <a16:creationId xmlns:a16="http://schemas.microsoft.com/office/drawing/2014/main" id="{09391745-048D-4352-9764-011128C829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28145" y="681036"/>
            <a:ext cx="7735712" cy="53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Настя</dc:creator>
  <cp:lastModifiedBy>Олена Євтушенко</cp:lastModifiedBy>
  <cp:revision>15</cp:revision>
  <dcterms:created xsi:type="dcterms:W3CDTF">2020-10-06T09:16:26Z</dcterms:created>
  <dcterms:modified xsi:type="dcterms:W3CDTF">2020-10-10T12:26:44Z</dcterms:modified>
</cp:coreProperties>
</file>