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81" r:id="rId5"/>
    <p:sldId id="265" r:id="rId6"/>
    <p:sldId id="259" r:id="rId7"/>
    <p:sldId id="261" r:id="rId8"/>
    <p:sldId id="272" r:id="rId9"/>
    <p:sldId id="264" r:id="rId10"/>
    <p:sldId id="280" r:id="rId11"/>
    <p:sldId id="269" r:id="rId12"/>
    <p:sldId id="282" r:id="rId13"/>
    <p:sldId id="267" r:id="rId14"/>
    <p:sldId id="286" r:id="rId15"/>
    <p:sldId id="27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5" autoAdjust="0"/>
    <p:restoredTop sz="95238" autoAdjust="0"/>
  </p:normalViewPr>
  <p:slideViewPr>
    <p:cSldViewPr snapToGrid="0">
      <p:cViewPr varScale="1">
        <p:scale>
          <a:sx n="88" d="100"/>
          <a:sy n="88" d="100"/>
        </p:scale>
        <p:origin x="3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0A3C09-7F42-4F56-83BB-1552E9A268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25E4EE2-B230-49C6-B729-B7F8FF9FA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3C37F2-0C1A-4E7B-9315-8DD3DF645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0161BD-386F-48EE-AF20-7125DD50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918450-ACA8-4F7C-B420-BD90397DF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361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A651A-DBEF-42AD-A5BD-ED9865FB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DF287E-5CB3-41E1-87D4-D2A9FC227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6B3F43-B84E-4A11-BC4F-9FB3CEB33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BC428A-B957-46BC-BC34-34AC31372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7DAD6A-536C-4AA3-876B-376A4CB57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234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2C395AF-08A0-4336-9146-A90434DAB9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85EB1D-8941-4C86-949B-A796DD918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83A9B5-F016-4D47-BDE1-1D166251F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4984D2-849F-47E0-995F-76D5EC7B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98DBF0-C1D4-4933-8E50-4FF1216F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8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21424-2E53-4781-8ADB-77282ED3F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312743-D3AE-4AAA-9F87-523136AB8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8D9295-B8E4-415E-81D7-45FE70C9D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B34DBC-73D9-45D7-83E3-B9562DCA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A492DA-3F0D-47F1-B156-10C87DDB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247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D8C051-FDD3-4A9E-B548-D8133B312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B55B42-58CC-4B3A-8106-2B58E1462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4DB823-6A32-43D3-A1C2-5D894F21F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96CC2C-EA3C-4976-8C3E-5C83ED8D3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846659-CB19-4D59-BBE9-05F62FF51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391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3553B4-FA07-40EA-8017-CACD2B8B3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4AD503-9183-45F7-8547-EC61550CA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F60AF83-8BA9-4CDE-A733-B62E02F6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A8FF73-BF23-4A58-AE6F-1BAB1C6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86083B-F24D-40E7-9B74-590F100BD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651B6B-8CB1-43B1-8CE0-93F9EA5C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54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D9C89-B627-4DCA-A694-ECB2EBDA9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0CBE7A-4A29-4AE5-BB19-A771F4D06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0C625C-CE54-4ED6-95F2-D58F88392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28E77A-0BE1-485C-A521-F4F448DA8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A4F9993-BFB6-4299-B63B-B407BFF2B4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D11A22-E1F7-466A-B38E-29671041F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3C97CA-DFAE-4E4F-93DA-5BD82F175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012A4EB-A18C-4ADC-A061-98389050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7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2FFDDB-769D-4DF6-8AD4-9BE7986FE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B93E24F-BA7C-4DA7-93F0-DA58C7CD3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954E64-3DFA-4008-BB76-C072383D4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8FD0EB2-1453-4285-BE44-F249F9758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053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EE75E7-5394-4225-A91D-AEE9F89B9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FFAA18-9A9F-4956-B40E-CCB7762E8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E0E943-C80C-4F86-BFA1-21F21875E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85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8799FD-94EA-4677-84A7-B1C7BB650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AB8F2E-CF3C-4BC9-81C0-B6B5BBD2A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FC6156-A22B-44B6-882C-CDA8873B4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100512-8AE9-4FA8-9349-ACDE24A06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7304B0-D3DD-423C-8EC3-0081EF78A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3BD221-DFDA-49E3-8D79-C43CEBC28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0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15B79-2A91-4802-B1B8-AB529B95B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05933D-8F49-418B-A65B-954967C3BE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73622E-0880-4FD6-A86E-EFA3B390C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EBB379-55E3-453B-BFD4-5539A41E1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5ADD39-2E8B-4164-AA95-A1447258F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EB972F-FB32-45F4-937C-03E9001C0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23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387E8-CD5A-41F2-8EED-4D75B2CCF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33F5F3-C024-4D8D-96C9-942DF058F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0E7EF4-6A9A-4DBF-9E98-219DD4F07E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70318-2C50-4C5D-B50C-AEC5011EF35A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882FE9-4BE5-4AB2-8AC1-50F9428E9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A37707-8DFA-44B9-A389-382E853AC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2734A-54E5-4F56-B982-9DF3922830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62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9720BE-73F0-492A-8CF7-D18EF210C7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62EAFA-4455-445C-83AE-709DCA8272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F6DA6F5B-B571-43CE-BF06-E477C182A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491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6CE80-73A6-420A-99D6-8076444EA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6E89563-5A48-4777-ACE5-0961D4FC3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2" y="0"/>
            <a:ext cx="11638625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5804E7-B1E3-45BC-BFC8-088F4E126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13" y="485790"/>
            <a:ext cx="5146078" cy="5983766"/>
          </a:xfrm>
          <a:prstGeom prst="rect">
            <a:avLst/>
          </a:prstGeom>
        </p:spPr>
      </p:pic>
      <p:pic>
        <p:nvPicPr>
          <p:cNvPr id="6" name="Объект 5" descr="Изображение выглядит как рисует, стол, покрашенный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0DBD9367-4A42-45D0-A479-F70676554D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86" y="387103"/>
            <a:ext cx="5709256" cy="3090570"/>
          </a:xfrm>
          <a:prstGeom prst="rect">
            <a:avLst/>
          </a:prstGeom>
        </p:spPr>
      </p:pic>
      <p:pic>
        <p:nvPicPr>
          <p:cNvPr id="8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B03AE55-071E-4267-B520-D86033115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417" y="3241999"/>
            <a:ext cx="5583325" cy="333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84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:a16="http://schemas.microsoft.com/office/drawing/2014/main" id="{1D93869F-33B1-462A-BC09-FB4BF86B8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76" y="81350"/>
            <a:ext cx="11337039" cy="6505881"/>
          </a:xfrm>
          <a:prstGeom prst="rect">
            <a:avLst/>
          </a:prstGeom>
        </p:spPr>
      </p:pic>
      <p:pic>
        <p:nvPicPr>
          <p:cNvPr id="5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9F18D6F-11AB-433E-A9C8-F7D365101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6" y="550416"/>
            <a:ext cx="3701988" cy="5539666"/>
          </a:xfrm>
          <a:prstGeom prst="rect">
            <a:avLst/>
          </a:prstGeom>
        </p:spPr>
      </p:pic>
      <p:pic>
        <p:nvPicPr>
          <p:cNvPr id="7" name="Объект 5">
            <a:extLst>
              <a:ext uri="{FF2B5EF4-FFF2-40B4-BE49-F238E27FC236}">
                <a16:creationId xmlns:a16="http://schemas.microsoft.com/office/drawing/2014/main" id="{16570FC5-092A-4B1C-A4DE-3DD9FEB54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095" y="550416"/>
            <a:ext cx="6793890" cy="562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83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0650D-128C-431C-992A-F197A043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A56F100E-BD7C-4476-A3C6-5D88397E8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84" y="0"/>
            <a:ext cx="11780925" cy="6492875"/>
          </a:xfrm>
          <a:prstGeom prst="rect">
            <a:avLst/>
          </a:prstGeom>
        </p:spPr>
      </p:pic>
      <p:pic>
        <p:nvPicPr>
          <p:cNvPr id="5" name="Объект 3" descr="Изображение выглядит как фотография, комната&#10;&#10;Автоматически созданное описание">
            <a:extLst>
              <a:ext uri="{FF2B5EF4-FFF2-40B4-BE49-F238E27FC236}">
                <a16:creationId xmlns:a16="http://schemas.microsoft.com/office/drawing/2014/main" id="{F7253071-0442-4863-A528-D33A3F2D4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81" y="365125"/>
            <a:ext cx="6050358" cy="5787100"/>
          </a:xfrm>
          <a:prstGeom prst="rect">
            <a:avLst/>
          </a:prstGeom>
        </p:spPr>
      </p:pic>
      <p:pic>
        <p:nvPicPr>
          <p:cNvPr id="12" name="Объект 5" descr="Изображение выглядит как сидит, стол, покрашенный&#10;&#10;Автоматически созданное описание">
            <a:extLst>
              <a:ext uri="{FF2B5EF4-FFF2-40B4-BE49-F238E27FC236}">
                <a16:creationId xmlns:a16="http://schemas.microsoft.com/office/drawing/2014/main" id="{4C954813-4C10-41F2-84A4-83D1F6752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558" y="618263"/>
            <a:ext cx="4731428" cy="5533962"/>
          </a:xfrm>
        </p:spPr>
      </p:pic>
    </p:spTree>
    <p:extLst>
      <p:ext uri="{BB962C8B-B14F-4D97-AF65-F5344CB8AC3E}">
        <p14:creationId xmlns:p14="http://schemas.microsoft.com/office/powerpoint/2010/main" val="4024461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>
            <a:extLst>
              <a:ext uri="{FF2B5EF4-FFF2-40B4-BE49-F238E27FC236}">
                <a16:creationId xmlns:a16="http://schemas.microsoft.com/office/drawing/2014/main" id="{E40512E6-F570-4677-85DB-25061FF16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" y="90227"/>
            <a:ext cx="11496583" cy="6532515"/>
          </a:xfrm>
          <a:prstGeom prst="rect">
            <a:avLst/>
          </a:prstGeom>
        </p:spPr>
      </p:pic>
      <p:pic>
        <p:nvPicPr>
          <p:cNvPr id="7" name="Объект 5" descr="Изображение выглядит как одежда, ткань, рисует, стол&#10;&#10;Автоматически созданное описание">
            <a:extLst>
              <a:ext uri="{FF2B5EF4-FFF2-40B4-BE49-F238E27FC236}">
                <a16:creationId xmlns:a16="http://schemas.microsoft.com/office/drawing/2014/main" id="{0037960A-056B-423F-BDEE-75541C4C3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806" y="902403"/>
            <a:ext cx="4447712" cy="5274560"/>
          </a:xfrm>
          <a:prstGeom prst="rect">
            <a:avLst/>
          </a:prstGeom>
        </p:spPr>
      </p:pic>
      <p:pic>
        <p:nvPicPr>
          <p:cNvPr id="8" name="Объект 5">
            <a:extLst>
              <a:ext uri="{FF2B5EF4-FFF2-40B4-BE49-F238E27FC236}">
                <a16:creationId xmlns:a16="http://schemas.microsoft.com/office/drawing/2014/main" id="{8E359463-676B-49D1-A85C-B0FAF9204E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78" y="881947"/>
            <a:ext cx="5869610" cy="527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90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0650D-128C-431C-992A-F197A043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A56F100E-BD7C-4476-A3C6-5D88397E8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5" y="-184640"/>
            <a:ext cx="12207648" cy="7135855"/>
          </a:xfrm>
          <a:prstGeom prst="rect">
            <a:avLst/>
          </a:prstGeom>
        </p:spPr>
      </p:pic>
      <p:pic>
        <p:nvPicPr>
          <p:cNvPr id="7" name="Объект 3">
            <a:extLst>
              <a:ext uri="{FF2B5EF4-FFF2-40B4-BE49-F238E27FC236}">
                <a16:creationId xmlns:a16="http://schemas.microsoft.com/office/drawing/2014/main" id="{57FA5B1B-B805-4050-A8C9-DBCA3F76F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19" y="184639"/>
            <a:ext cx="4904427" cy="3029078"/>
          </a:xfrm>
          <a:prstGeom prst="rect">
            <a:avLst/>
          </a:prstGeom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47B8AB40-6BB2-45FD-A1D4-EFE54EB33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9510" y="1825625"/>
            <a:ext cx="2174289" cy="18073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ED4A5779-52E8-41F7-98A2-73C889478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179" y="3663076"/>
            <a:ext cx="5939020" cy="2920754"/>
          </a:xfrm>
          <a:prstGeom prst="rect">
            <a:avLst/>
          </a:prstGeom>
        </p:spPr>
      </p:pic>
      <p:pic>
        <p:nvPicPr>
          <p:cNvPr id="10" name="Объект 3">
            <a:extLst>
              <a:ext uri="{FF2B5EF4-FFF2-40B4-BE49-F238E27FC236}">
                <a16:creationId xmlns:a16="http://schemas.microsoft.com/office/drawing/2014/main" id="{E9B92C05-FD49-4A0B-B80E-095B9BBE2B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20" y="3383287"/>
            <a:ext cx="4904425" cy="3148641"/>
          </a:xfrm>
          <a:prstGeom prst="rect">
            <a:avLst/>
          </a:prstGeom>
        </p:spPr>
      </p:pic>
      <p:pic>
        <p:nvPicPr>
          <p:cNvPr id="11" name="Объект 5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A2B9BD9A-2A50-4149-83A6-2385AF8971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715" y="207516"/>
            <a:ext cx="5925022" cy="327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09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:a16="http://schemas.microsoft.com/office/drawing/2014/main" id="{1D93869F-33B1-462A-BC09-FB4BF86B8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30" y="-15536"/>
            <a:ext cx="11851945" cy="6858000"/>
          </a:xfrm>
          <a:prstGeom prst="rect">
            <a:avLst/>
          </a:prstGeom>
        </p:spPr>
      </p:pic>
      <p:pic>
        <p:nvPicPr>
          <p:cNvPr id="5" name="Объект 3" descr="Изображение выглядит как еда, торт, сидит, стол&#10;&#10;Автоматически созданное описание">
            <a:extLst>
              <a:ext uri="{FF2B5EF4-FFF2-40B4-BE49-F238E27FC236}">
                <a16:creationId xmlns:a16="http://schemas.microsoft.com/office/drawing/2014/main" id="{95B52E4E-47A0-40BA-8B22-B6A01CE11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63" y="365126"/>
            <a:ext cx="6276378" cy="5989066"/>
          </a:xfrm>
          <a:prstGeom prst="rect">
            <a:avLst/>
          </a:prstGeom>
        </p:spPr>
      </p:pic>
      <p:pic>
        <p:nvPicPr>
          <p:cNvPr id="7" name="Объект 5" descr="Изображение выглядит как граффити, рисует, молодой, покрашенный&#10;&#10;Автоматически созданное описание">
            <a:extLst>
              <a:ext uri="{FF2B5EF4-FFF2-40B4-BE49-F238E27FC236}">
                <a16:creationId xmlns:a16="http://schemas.microsoft.com/office/drawing/2014/main" id="{2C2522B2-81A7-4914-A3A4-D09F84A73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072" y="365124"/>
            <a:ext cx="4464727" cy="6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05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D2814-4543-4303-A8A3-54801D56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3E965B-8AC0-4164-A2A1-EF5161BD7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 descr="Изображение выглядит как здание, закрытый, фотография, много&#10;&#10;Автоматически созданное описание">
            <a:extLst>
              <a:ext uri="{FF2B5EF4-FFF2-40B4-BE49-F238E27FC236}">
                <a16:creationId xmlns:a16="http://schemas.microsoft.com/office/drawing/2014/main" id="{35C44BD5-3519-4F22-82E9-1F5198BF6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7" y="263951"/>
            <a:ext cx="11528981" cy="632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2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85092-A80A-43B5-B8A7-EC7098171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FD3829-2267-42F5-BD45-5E332EBC7E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pic>
        <p:nvPicPr>
          <p:cNvPr id="9" name="Рисунок 8" descr="Изображение выглядит как коробка&#10;&#10;Автоматически созданное описание">
            <a:extLst>
              <a:ext uri="{FF2B5EF4-FFF2-40B4-BE49-F238E27FC236}">
                <a16:creationId xmlns:a16="http://schemas.microsoft.com/office/drawing/2014/main" id="{A1929824-56D0-4C84-B48C-E0C06EDC6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03" y="266700"/>
            <a:ext cx="11572407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86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0650D-128C-431C-992A-F197A043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3" descr="Изображение выглядит как фотография, другой, стол, различные&#10;&#10;Автоматически созданное описание">
            <a:extLst>
              <a:ext uri="{FF2B5EF4-FFF2-40B4-BE49-F238E27FC236}">
                <a16:creationId xmlns:a16="http://schemas.microsoft.com/office/drawing/2014/main" id="{C7ABFBE5-D8A4-411B-A7EE-92925092F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90" y="387104"/>
            <a:ext cx="6093589" cy="6053137"/>
          </a:xfrm>
          <a:prstGeom prst="rect">
            <a:avLst/>
          </a:prstGeom>
        </p:spPr>
      </p:pic>
      <p:pic>
        <p:nvPicPr>
          <p:cNvPr id="12" name="Объект 5" descr="Изображение выглядит как покрашенный, рисует, слон, украшен&#10;&#10;Автоматически созданное описание">
            <a:extLst>
              <a:ext uri="{FF2B5EF4-FFF2-40B4-BE49-F238E27FC236}">
                <a16:creationId xmlns:a16="http://schemas.microsoft.com/office/drawing/2014/main" id="{BC797A7A-4F85-498A-A88D-F80A521927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279" y="387104"/>
            <a:ext cx="5105401" cy="6053138"/>
          </a:xfr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987584F9-17E1-4EDC-A443-6A75BD63D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62" y="204186"/>
            <a:ext cx="11739220" cy="6653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67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0650D-128C-431C-992A-F197A043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1D93869F-33B1-462A-BC09-FB4BF86B8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85"/>
            <a:ext cx="12077699" cy="6387367"/>
          </a:xfrm>
          <a:prstGeom prst="rect">
            <a:avLst/>
          </a:prstGeom>
        </p:spPr>
      </p:pic>
      <p:pic>
        <p:nvPicPr>
          <p:cNvPr id="7" name="Объект 5" descr="Изображение выглядит как стол, сидит&#10;&#10;Автоматически созданное описание">
            <a:extLst>
              <a:ext uri="{FF2B5EF4-FFF2-40B4-BE49-F238E27FC236}">
                <a16:creationId xmlns:a16="http://schemas.microsoft.com/office/drawing/2014/main" id="{E5587A26-1D59-4706-B9B0-B6BE82E0C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26" y="736721"/>
            <a:ext cx="5758350" cy="5570294"/>
          </a:xfrm>
          <a:prstGeom prst="rect">
            <a:avLst/>
          </a:prstGeom>
        </p:spPr>
      </p:pic>
      <p:pic>
        <p:nvPicPr>
          <p:cNvPr id="11" name="Объект 10" descr="Изображение выглядит как еда, тарелка, сидит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14AAD0BF-9FED-4727-B599-C3F04B252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045" y="736721"/>
            <a:ext cx="5736129" cy="55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0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D2814-4543-4303-A8A3-54801D56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3E965B-8AC0-4164-A2A1-EF5161BD7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3B4343-FB74-4BCD-8515-9EE0A2040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01" y="365125"/>
            <a:ext cx="6137030" cy="6059976"/>
          </a:xfrm>
          <a:prstGeom prst="rect">
            <a:avLst/>
          </a:prstGeom>
        </p:spPr>
      </p:pic>
      <p:pic>
        <p:nvPicPr>
          <p:cNvPr id="9" name="Рисунок 8" descr="Изображение выглядит как сидит, старый, закрытый&#10;&#10;Автоматически созданное описание">
            <a:extLst>
              <a:ext uri="{FF2B5EF4-FFF2-40B4-BE49-F238E27FC236}">
                <a16:creationId xmlns:a16="http://schemas.microsoft.com/office/drawing/2014/main" id="{D99FD728-A6C7-4B9E-AF6E-6F1F1DF05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9" y="365125"/>
            <a:ext cx="5150720" cy="605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87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D2814-4543-4303-A8A3-54801D56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3E965B-8AC0-4164-A2A1-EF5161BD7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 descr="Изображение выглядит как текст, фотография, закрытый, много&#10;&#10;Автоматически созданное описание">
            <a:extLst>
              <a:ext uri="{FF2B5EF4-FFF2-40B4-BE49-F238E27FC236}">
                <a16:creationId xmlns:a16="http://schemas.microsoft.com/office/drawing/2014/main" id="{B0761BF1-DE08-4171-9E11-B7DCAF663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4" y="329711"/>
            <a:ext cx="10981592" cy="619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61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:a16="http://schemas.microsoft.com/office/drawing/2014/main" id="{1D93869F-33B1-462A-BC09-FB4BF86B8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46" y="-79131"/>
            <a:ext cx="11901853" cy="6858000"/>
          </a:xfrm>
          <a:prstGeom prst="rect">
            <a:avLst/>
          </a:prstGeom>
        </p:spPr>
      </p:pic>
      <p:pic>
        <p:nvPicPr>
          <p:cNvPr id="7" name="Объект 5" descr="Изображение выглядит как текст, знак, еда&#10;&#10;Автоматически созданное описание">
            <a:extLst>
              <a:ext uri="{FF2B5EF4-FFF2-40B4-BE49-F238E27FC236}">
                <a16:creationId xmlns:a16="http://schemas.microsoft.com/office/drawing/2014/main" id="{F6764785-F0DA-4BF7-8123-0A7A6F504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37" y="365125"/>
            <a:ext cx="4651131" cy="594677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1A1364AC-339F-42B2-963F-7F025478C8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454" y="365125"/>
            <a:ext cx="5466522" cy="602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5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90650D-128C-431C-992A-F197A043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1D93869F-33B1-462A-BC09-FB4BF86B8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" y="-70339"/>
            <a:ext cx="11931162" cy="6858000"/>
          </a:xfrm>
          <a:prstGeom prst="rect">
            <a:avLst/>
          </a:prstGeom>
        </p:spPr>
      </p:pic>
      <p:pic>
        <p:nvPicPr>
          <p:cNvPr id="7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AA73488-DB8D-4FFC-ADC8-B9B98698B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25" y="707005"/>
            <a:ext cx="3144016" cy="5303311"/>
          </a:xfrm>
          <a:prstGeom prst="rect">
            <a:avLst/>
          </a:prstGeom>
        </p:spPr>
      </p:pic>
      <p:pic>
        <p:nvPicPr>
          <p:cNvPr id="12" name="Объект 9" descr="Изображение выглядит как сидит, стол, еда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9D9E07B5-A3D3-4CC1-9D74-8C728EAB8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445" y="1248508"/>
            <a:ext cx="2799156" cy="4661738"/>
          </a:xfrm>
          <a:prstGeom prst="rect">
            <a:avLst/>
          </a:prstGeom>
        </p:spPr>
      </p:pic>
      <p:pic>
        <p:nvPicPr>
          <p:cNvPr id="15" name="Объект 3" descr="Изображение выглядит как ткань&#10;&#10;Автоматически созданное описание">
            <a:extLst>
              <a:ext uri="{FF2B5EF4-FFF2-40B4-BE49-F238E27FC236}">
                <a16:creationId xmlns:a16="http://schemas.microsoft.com/office/drawing/2014/main" id="{76380007-E515-40A7-9EB0-B8097B450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914" y="2906346"/>
            <a:ext cx="4804425" cy="3463299"/>
          </a:xfrm>
        </p:spPr>
      </p:pic>
      <p:pic>
        <p:nvPicPr>
          <p:cNvPr id="16" name="Объект 5" descr="Изображение выглядит как сидит, оранжевый, пончик, стол&#10;&#10;Автоматически созданное описание">
            <a:extLst>
              <a:ext uri="{FF2B5EF4-FFF2-40B4-BE49-F238E27FC236}">
                <a16:creationId xmlns:a16="http://schemas.microsoft.com/office/drawing/2014/main" id="{2C5AD7C3-590D-4FC8-BB53-F6CC724DFD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973" y="193569"/>
            <a:ext cx="5075865" cy="254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089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Олена Євтушенко</dc:creator>
  <cp:lastModifiedBy>Пользователь Windows</cp:lastModifiedBy>
  <cp:revision>10</cp:revision>
  <dcterms:created xsi:type="dcterms:W3CDTF">2020-10-10T13:41:20Z</dcterms:created>
  <dcterms:modified xsi:type="dcterms:W3CDTF">2020-10-18T15:22:00Z</dcterms:modified>
</cp:coreProperties>
</file>