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67" r:id="rId4"/>
    <p:sldId id="265" r:id="rId5"/>
    <p:sldId id="257" r:id="rId6"/>
    <p:sldId id="259" r:id="rId7"/>
    <p:sldId id="258" r:id="rId8"/>
    <p:sldId id="266" r:id="rId9"/>
    <p:sldId id="261" r:id="rId10"/>
    <p:sldId id="262" r:id="rId11"/>
    <p:sldId id="273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8B520A-31F8-4F65-A1D2-2D4BB41312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2BB11CF-FE9A-4F51-86A6-16ECFA5520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A9159E-8088-4561-8E75-3A5C655AD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E149-C2C9-4F93-83AD-B6C5E713709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744A77C-F0DC-4A4E-BFFC-520813EA6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5B1DC3-710E-44A8-B4BB-694090086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FF017-E520-4CB4-BAC0-ADC98BC98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115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2BA668-A6D4-4437-8CBE-69A07C956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CB01871-DB2F-43B8-971F-3FD95B00A8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A3F846-37E2-435D-9D1C-6E5D8359E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E149-C2C9-4F93-83AD-B6C5E713709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21F90A-9ECC-4F59-91DF-7FFDBCE2A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2C84B0-847C-4741-A5F4-D982F4ED5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FF017-E520-4CB4-BAC0-ADC98BC98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022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11E7961-75A1-4BDA-B76D-1D82CCE0EA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B822B35-5207-40E0-BE7B-D5E76FD1B8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7468E8-AC74-4D66-9F76-6674678FD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E149-C2C9-4F93-83AD-B6C5E713709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38A947-2311-4B54-B48D-7577C6D86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0AF91C-18DD-46DC-B944-C3870D51E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FF017-E520-4CB4-BAC0-ADC98BC98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5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198801-263E-405F-A81B-B8C755805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54B096-5C2D-42AB-9DB3-C7DF0FE87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879ED0-1BE4-4C83-824F-F09FC3C71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E149-C2C9-4F93-83AD-B6C5E713709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3EE13D-AB37-4849-A29E-D0F133EC4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29CF09-2F15-407B-92C3-53727C3FD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FF017-E520-4CB4-BAC0-ADC98BC98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386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7A999-5955-4D6F-B375-D6EF9FD33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6C2080-1AD1-47FD-9927-B2E368969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16B9A18-5145-4670-AB9F-6F4DD7394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E149-C2C9-4F93-83AD-B6C5E713709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CB7364-0522-478F-BFCA-C05234611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2B20D5-FC43-4E42-9C56-F4CDBBF09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FF017-E520-4CB4-BAC0-ADC98BC98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576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896DBD-7724-4DDF-9979-E3CE22E3E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DF262E-ADD8-4DB7-AEF3-6409FC45B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13BC51-DF07-4511-96BC-5D3838ABE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A82B7AC-7C4D-43EE-870A-2C97EAD14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E149-C2C9-4F93-83AD-B6C5E713709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F744D11-FC9B-4D75-A601-E39E28C57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78BF66-4A0D-42AF-B254-1C146DD16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FF017-E520-4CB4-BAC0-ADC98BC98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352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C0E40D-3F5A-4553-9644-1CD746C66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427530-5AB0-4F7B-B6FB-8C511052DC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0D6FA51-22BD-4400-8285-CC755A58C9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86737B6-6F3D-4DA0-87A4-8FBE22381C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708CE8-1BF9-4757-9A46-AF9890B317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A7E367A-000C-43EA-B47A-ADF70AD5E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E149-C2C9-4F93-83AD-B6C5E713709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43A124F-E92B-4210-974B-95CAB6804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13D4B72-A3CB-4E75-975C-421525E2D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FF017-E520-4CB4-BAC0-ADC98BC98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87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B5E834-2F58-4191-839C-79200BCB0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4272A9D-A41D-496B-B8B5-217D92F9F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E149-C2C9-4F93-83AD-B6C5E713709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07FBB0C-7B74-43D4-A525-27673E3FB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15D42B9-DAF5-4E00-B393-2079B5FD4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FF017-E520-4CB4-BAC0-ADC98BC98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373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975D87E-A4DF-4379-9836-3E1993606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E149-C2C9-4F93-83AD-B6C5E713709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CE85D8A-1472-40FB-9A56-DDE9E155C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171A56E-0AD2-48F1-BAA3-C742967F6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FF017-E520-4CB4-BAC0-ADC98BC98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77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08FD60-F657-4061-85AE-ACD488D84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AEB7CF-3065-4698-9082-CF364F4C6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0177A1A-320B-48BD-A7CF-79765B0C3D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3D02E31-9BC3-496E-87AB-07C27146B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E149-C2C9-4F93-83AD-B6C5E713709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D4B857-3153-4497-8723-2E308A93D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ADE9AD-060C-44D7-96AA-9744521B0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FF017-E520-4CB4-BAC0-ADC98BC98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254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BC0EBA-33FF-409E-8387-7914C5AE6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B5D14FE-57A5-40D8-AFA1-2264D9872E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C61B7D-446A-42B3-824F-6E9ABE091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7B3A37-A24B-4C4E-80F3-45D191E0C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E149-C2C9-4F93-83AD-B6C5E713709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0C753A-9BD0-4E1B-B585-6FC42639E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0B71F8-7CF7-45FA-B59D-685363806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0FF017-E520-4CB4-BAC0-ADC98BC98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994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4A036-F590-4115-AD99-901B9F738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5A67E2-B7D6-48A6-BDE5-8FDD780940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977BF9-780C-4805-B292-7D92000255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6E149-C2C9-4F93-83AD-B6C5E713709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A681DD-F3AD-4C3A-96BF-6BB6BB35A8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150811-9F34-4C0D-A52C-CF52DCADB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0FF017-E520-4CB4-BAC0-ADC98BC98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845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EF4A19-5DFD-4330-B9D4-2EA894A6FE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018" y="275358"/>
            <a:ext cx="10529455" cy="616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923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200DFB-0D92-4B34-9229-334888838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2F019EDA-C33A-44CA-8D94-407997C2C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5414"/>
            <a:ext cx="7305773" cy="6933413"/>
          </a:xfrm>
        </p:spPr>
      </p:pic>
      <p:pic>
        <p:nvPicPr>
          <p:cNvPr id="4" name="Рисунок 3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id="{B59E68E9-377D-4868-B7D5-D5BF413D5E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43" y="365125"/>
            <a:ext cx="6506980" cy="6127750"/>
          </a:xfrm>
          <a:prstGeom prst="rect">
            <a:avLst/>
          </a:prstGeom>
        </p:spPr>
      </p:pic>
      <p:pic>
        <p:nvPicPr>
          <p:cNvPr id="8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0A87A975-759B-4A57-B15F-578E66D399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067" y="-37706"/>
            <a:ext cx="4934934" cy="6895706"/>
          </a:xfrm>
          <a:prstGeom prst="rect">
            <a:avLst/>
          </a:prstGeom>
        </p:spPr>
      </p:pic>
      <p:pic>
        <p:nvPicPr>
          <p:cNvPr id="10" name="Рисунок 9" descr="Изображение выглядит как внутренний, висит, стол, фотография&#10;&#10;Автоматически созданное описание">
            <a:extLst>
              <a:ext uri="{FF2B5EF4-FFF2-40B4-BE49-F238E27FC236}">
                <a16:creationId xmlns:a16="http://schemas.microsoft.com/office/drawing/2014/main" id="{1A9EFFB1-4E06-4792-BF27-E3171B994C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583" y="365126"/>
            <a:ext cx="4263901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061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81D292-0098-4E7E-A31A-800E35848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9E46C0EA-1B6E-4B6D-BC96-D284B75754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868784" cy="6858000"/>
          </a:xfrm>
        </p:spPr>
      </p:pic>
      <p:pic>
        <p:nvPicPr>
          <p:cNvPr id="5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33CCA25D-45AC-4B42-97B4-7274B153C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785" y="0"/>
            <a:ext cx="6323214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4ECF44-076C-4874-8ACC-39865A8650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84" y="365125"/>
            <a:ext cx="5303520" cy="612774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9E60577-9B8C-4B2D-B33E-541DC68DF7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668" y="365126"/>
            <a:ext cx="5691447" cy="612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45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81D292-0098-4E7E-A31A-800E35848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9E46C0EA-1B6E-4B6D-BC96-D284B75754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868784" cy="6858000"/>
          </a:xfrm>
        </p:spPr>
      </p:pic>
      <p:pic>
        <p:nvPicPr>
          <p:cNvPr id="5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33CCA25D-45AC-4B42-97B4-7274B153C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785" y="0"/>
            <a:ext cx="6323214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CB02339-97DE-4E4F-8439-5C6A9BBDB8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58" y="365125"/>
            <a:ext cx="5320146" cy="61277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382E5BE-B461-40C0-AF9C-4167C7295D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422" y="365125"/>
            <a:ext cx="5608320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878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81D292-0098-4E7E-A31A-800E35848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9E46C0EA-1B6E-4B6D-BC96-D284B75754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868784" cy="6858000"/>
          </a:xfrm>
        </p:spPr>
      </p:pic>
      <p:pic>
        <p:nvPicPr>
          <p:cNvPr id="5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33CCA25D-45AC-4B42-97B4-7274B153C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785" y="0"/>
            <a:ext cx="6323214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63048CC-98BC-4D7F-AABE-DA6E751D56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19" y="365125"/>
            <a:ext cx="5769034" cy="61277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EC8EBBC-ED5C-4B19-9828-31689991C0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03" y="365125"/>
            <a:ext cx="3413759" cy="612775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802A123-8844-449C-93B3-2F960B58D2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162" y="365125"/>
            <a:ext cx="1885604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561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81D292-0098-4E7E-A31A-800E35848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9E46C0EA-1B6E-4B6D-BC96-D284B75754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868784" cy="6858000"/>
          </a:xfrm>
        </p:spPr>
      </p:pic>
      <p:pic>
        <p:nvPicPr>
          <p:cNvPr id="5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33CCA25D-45AC-4B42-97B4-7274B153C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785" y="0"/>
            <a:ext cx="6323214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E29BA47-71D8-4C08-BEF9-8F42007CF3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34" y="365125"/>
            <a:ext cx="5270269" cy="612775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D9DC968-5801-4896-A2F6-ED48433CFA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787" y="369281"/>
            <a:ext cx="5753791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15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81D292-0098-4E7E-A31A-800E35848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9E46C0EA-1B6E-4B6D-BC96-D284B75754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A244E52-80AE-4C5E-B1EC-E3C0B02496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742950"/>
            <a:ext cx="10683240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69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81D292-0098-4E7E-A31A-800E35848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9E46C0EA-1B6E-4B6D-BC96-D284B75754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5868784" cy="6858000"/>
          </a:xfrm>
        </p:spPr>
      </p:pic>
      <p:pic>
        <p:nvPicPr>
          <p:cNvPr id="5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33CCA25D-45AC-4B42-97B4-7274B153C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785" y="0"/>
            <a:ext cx="6323214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D9FF08-02D6-44CD-BCFC-A41519A9D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85" y="365125"/>
            <a:ext cx="5286894" cy="61277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7CDEC16-40FB-4127-9216-B17EAE9CC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669" y="365125"/>
            <a:ext cx="5691446" cy="625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457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200DFB-0D92-4B34-9229-334888838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2F019EDA-C33A-44CA-8D94-407997C2C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92163C-0E8A-4D2C-A794-0866DA40BF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2487"/>
            <a:ext cx="10719062" cy="604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354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200DFB-0D92-4B34-9229-334888838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2F019EDA-C33A-44CA-8D94-407997C2C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01FA37E-13F2-4126-9FCF-360C02AE3A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79684"/>
            <a:ext cx="10674246" cy="6013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403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200DFB-0D92-4B34-9229-334888838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2F019EDA-C33A-44CA-8D94-407997C2C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D271D2-FF5E-4162-AA8A-AB314F8C1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479685"/>
            <a:ext cx="10629274" cy="587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611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200DFB-0D92-4B34-9229-334888838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2F019EDA-C33A-44CA-8D94-407997C2C2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47D9D517-BB1E-47A1-86EC-E9601F8BE0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282" y="493608"/>
            <a:ext cx="4879508" cy="5870784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4DE1FC89-2038-4A71-9AC0-35E30BCB02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90" y="493608"/>
            <a:ext cx="4180892" cy="587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564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0E4421-C6F9-4A21-BFC6-758A67379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F431133-652B-4922-BFCC-DD3EF388B8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8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563AFE0A-07C6-436E-BF29-59D75A533D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738" y="0"/>
            <a:ext cx="7230359" cy="6858000"/>
          </a:xfrm>
          <a:prstGeom prst="rect">
            <a:avLst/>
          </a:prstGeom>
        </p:spPr>
      </p:pic>
      <p:pic>
        <p:nvPicPr>
          <p:cNvPr id="10" name="Рисунок 9" descr="Изображение выглядит как рубашка&#10;&#10;Автоматически созданное описание">
            <a:extLst>
              <a:ext uri="{FF2B5EF4-FFF2-40B4-BE49-F238E27FC236}">
                <a16:creationId xmlns:a16="http://schemas.microsoft.com/office/drawing/2014/main" id="{5853B0AA-8E80-40C9-813D-8EE8DDF3D5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020" y="365125"/>
            <a:ext cx="6385810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396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200DFB-0D92-4B34-9229-334888838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" name="Рисунок 16" descr="Изображение выглядит как растение, подсолнечник, цветок, стол&#10;&#10;Автоматически созданное описание">
            <a:extLst>
              <a:ext uri="{FF2B5EF4-FFF2-40B4-BE49-F238E27FC236}">
                <a16:creationId xmlns:a16="http://schemas.microsoft.com/office/drawing/2014/main" id="{EE8B95CC-B1E4-465E-910F-F6471411D1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683" y="-3251167"/>
            <a:ext cx="12361683" cy="11227324"/>
          </a:xfrm>
          <a:prstGeom prst="rect">
            <a:avLst/>
          </a:prstGeom>
        </p:spPr>
      </p:pic>
      <p:pic>
        <p:nvPicPr>
          <p:cNvPr id="18" name="Объект 4" descr="Изображение выглядит как монитор, электроника, телевидение, экран&#10;&#10;Автоматически созданное описание">
            <a:extLst>
              <a:ext uri="{FF2B5EF4-FFF2-40B4-BE49-F238E27FC236}">
                <a16:creationId xmlns:a16="http://schemas.microsoft.com/office/drawing/2014/main" id="{170DA0A0-0882-4F3B-B435-C902085059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11" y="1442301"/>
            <a:ext cx="11246178" cy="5297865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текст, доска&#10;&#10;Автоматически созданное описание">
            <a:extLst>
              <a:ext uri="{FF2B5EF4-FFF2-40B4-BE49-F238E27FC236}">
                <a16:creationId xmlns:a16="http://schemas.microsoft.com/office/drawing/2014/main" id="{6EEB987F-FF80-4917-8AF9-FFEE167238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214" y="1690688"/>
            <a:ext cx="9907571" cy="4802187"/>
          </a:xfrm>
          <a:prstGeom prst="rect">
            <a:avLst/>
          </a:prstGeom>
        </p:spPr>
      </p:pic>
      <p:sp>
        <p:nvSpPr>
          <p:cNvPr id="22" name="Объект 21">
            <a:extLst>
              <a:ext uri="{FF2B5EF4-FFF2-40B4-BE49-F238E27FC236}">
                <a16:creationId xmlns:a16="http://schemas.microsoft.com/office/drawing/2014/main" id="{17066B13-1A7F-4CAE-B746-0A12D6EC7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16618" y="1825625"/>
            <a:ext cx="937181" cy="13137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27636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0</Words>
  <Application>Microsoft Office PowerPoint</Application>
  <PresentationFormat>Широкоэкранный</PresentationFormat>
  <Paragraphs>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Олена Євтушенко</dc:creator>
  <cp:lastModifiedBy>Пользователь Windows</cp:lastModifiedBy>
  <cp:revision>10</cp:revision>
  <dcterms:created xsi:type="dcterms:W3CDTF">2020-10-10T12:41:48Z</dcterms:created>
  <dcterms:modified xsi:type="dcterms:W3CDTF">2020-10-18T15:44:19Z</dcterms:modified>
</cp:coreProperties>
</file>