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64" r:id="rId4"/>
    <p:sldId id="260" r:id="rId5"/>
    <p:sldId id="267" r:id="rId6"/>
    <p:sldId id="273" r:id="rId7"/>
    <p:sldId id="271" r:id="rId8"/>
    <p:sldId id="265" r:id="rId9"/>
    <p:sldId id="268" r:id="rId10"/>
    <p:sldId id="272" r:id="rId11"/>
    <p:sldId id="270" r:id="rId12"/>
    <p:sldId id="269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7BE1"/>
    <a:srgbClr val="52D12F"/>
    <a:srgbClr val="C43CB4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615B2-DA4B-4E23-8B19-BBE37879D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29A528-7E8B-4EC3-8F92-E7F9819283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28723C-83C8-4AFC-A590-27BB57F02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458E16-DA18-449A-9E9B-8DF71250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600B85-7F8A-4FC1-92DD-812CBC9CA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95761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7155F-F30B-4007-9E64-310A42720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EE66EE-2123-4E65-92A2-24919A772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6BF7EE-BDBD-46DC-A7D9-61773E1FB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9092F6-2042-429A-B21F-728A05A4D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09E0F2-741F-4E09-9A82-ECF12DF4B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6346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B6012-EA7C-4394-B8D4-8979C0F47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00BB4A-8459-4444-886E-3D7E19BE2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E07D04-CEFF-4AA1-BC41-C8A94A7F1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C819C4-4F4B-4F15-B9A3-7DDB155F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A08EEE-DCC5-41AC-BCA6-5B33889D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1425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7A636-B602-4D88-ACA0-131A1D0C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E3C160-1D12-422A-91FA-6035D7940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94AC33-EA89-447A-96AB-A359121DA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757517-13B6-42F4-A423-A43EA2F1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F054E1-64DB-44A6-9B7F-C6BD3F656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79222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E78E2-9139-4915-897A-BA9A38F8D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70CAB9-B78A-45F2-BDEF-3493CAF6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CEC068-9E2C-4983-BABA-433B7118D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319773-3370-4CEB-9974-82C9F347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57EC4A-58C8-427B-A097-DD1A18EF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34108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90CA7-7086-499E-BF71-1CE455D22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B6C7CA-865A-4207-894D-6ACF5885D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C3F02F-C122-4E33-9A7E-81BD1438B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93B650-82DC-4A05-AF46-FA485E63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F11597-F225-40A2-85B5-24514734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3A7C81-1EB5-44CC-BCC3-56BB3A64B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761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4C2AF7-5AA3-4980-A73B-AB9344EB6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C508FF-51A6-48D5-832F-C1B59B6C5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E632F1-AD5E-4C42-A1DD-AC2BE1FE5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629BA0-4CCD-4068-BE09-4C7174424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C5B0F8-9234-45F1-9140-F605FFA8CF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0C1C71-E04E-4C16-8953-DCDE9DDC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7A87CC-7F33-4C72-94C4-45CD06D1D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245AA57-88BD-4FFB-81EC-E9175A07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08046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285A2-98AE-4D1F-BA01-C9FDB518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10D530-F914-4739-BCD8-373E4C32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D926DE-0491-450E-8378-4A4A3805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522D18-9598-48A8-A281-D664C61B1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17373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F1B7EF2-DAE9-4340-B610-1B5C75408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3AE05F-C09A-4A8A-809C-E7174350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B79B11-D3CB-416F-AF8D-C2CDF01B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739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27D74-77BA-40F0-914D-35E14F51B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9EB0EA-A39E-4B04-930E-14AE12931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D12AD-4076-47EC-8C29-6088091EB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FE0296-7836-4EFD-AB95-9862D5E7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1E9E08-2A28-44EF-B26A-88513DEEC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F00957-F118-4C5F-A980-037AA6345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2270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57EBE-DE31-4CEC-AE64-827805060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F8E1D29-C0AC-4AF7-8735-80F4202D2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10A15F-5B80-44CB-95F4-8436D4438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C0DDD6-42DC-40F3-AADF-A1B58F9B6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7059CA-4FB3-4FB4-BB22-C0DF1F3F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367C77-F77B-432B-A2B5-8F58084B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3504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FF9E2-43B1-4733-8326-5FA233A70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5A4BE1-9B10-46C2-9026-C05768D80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4078D1-7772-48EC-AB67-F970A9B63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485B3-D5EC-4295-B9AA-0981327296B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BFB456-27B4-4EA1-A683-714602D214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C4912C-7A22-4FBC-AF6D-D04A2F269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36BA1-AD7E-4889-84F7-75693A088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43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4.bp.blogspot.com/-exTDkuEklJk/WRnaTO-8y4I/AAAAAAAABzs/ju-dngb0EhMsHtSSAv2ayCJpvIhvnc1xQCLcB/s1600/54206138.r3tmqos9gz.W665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6B8A9-2E04-42CA-8E92-FCB8B3B2A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коврик&#10;&#10;Автоматически созданное описание">
            <a:extLst>
              <a:ext uri="{FF2B5EF4-FFF2-40B4-BE49-F238E27FC236}">
                <a16:creationId xmlns:a16="http://schemas.microsoft.com/office/drawing/2014/main" id="{1955C2AB-1E04-4D72-A80E-EF5BCF380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6992" cy="6858000"/>
          </a:xfrm>
        </p:spPr>
      </p:pic>
      <p:pic>
        <p:nvPicPr>
          <p:cNvPr id="9" name="Рисунок 8" descr="Изображение выглядит как объект, темный, фейерверк, черный&#10;&#10;Автоматически созданное описание">
            <a:extLst>
              <a:ext uri="{FF2B5EF4-FFF2-40B4-BE49-F238E27FC236}">
                <a16:creationId xmlns:a16="http://schemas.microsoft.com/office/drawing/2014/main" id="{E5A5CD15-F169-4D6E-96B9-8967686F6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17856"/>
            <a:ext cx="1527928" cy="38649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объект, темный, фейерверк, черный&#10;&#10;Автоматически созданное описание">
            <a:extLst>
              <a:ext uri="{FF2B5EF4-FFF2-40B4-BE49-F238E27FC236}">
                <a16:creationId xmlns:a16="http://schemas.microsoft.com/office/drawing/2014/main" id="{B62BDFA2-12DD-4501-9DBA-0DEBC89E6C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85" y="2856812"/>
            <a:ext cx="185025" cy="38649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объект, темный, фейерверк, черный&#10;&#10;Автоматически созданное описание">
            <a:extLst>
              <a:ext uri="{FF2B5EF4-FFF2-40B4-BE49-F238E27FC236}">
                <a16:creationId xmlns:a16="http://schemas.microsoft.com/office/drawing/2014/main" id="{DCA911BF-A3AC-472E-B231-BBEDE4B3EF2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11" y="1826993"/>
            <a:ext cx="342090" cy="386499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объект, темный, фейерверк, черный&#10;&#10;Автоматически созданное описание">
            <a:extLst>
              <a:ext uri="{FF2B5EF4-FFF2-40B4-BE49-F238E27FC236}">
                <a16:creationId xmlns:a16="http://schemas.microsoft.com/office/drawing/2014/main" id="{792EBD36-F9E9-47DD-A8D4-CBE83887763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2" y="950354"/>
            <a:ext cx="206094" cy="38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68983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 descr="Изображение выглядит как трава, внешний, стоит, поле&#10;&#10;Автоматически созданное описание">
            <a:extLst>
              <a:ext uri="{FF2B5EF4-FFF2-40B4-BE49-F238E27FC236}">
                <a16:creationId xmlns:a16="http://schemas.microsoft.com/office/drawing/2014/main" id="{2F1B03ED-5DD1-4E03-9612-2669CCD4F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9D0A5A-8815-497A-A23B-85FA9583D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485" y="365125"/>
            <a:ext cx="6865496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доска, текст, ноутбук&#10;&#10;Автоматически созданное описание">
            <a:extLst>
              <a:ext uri="{FF2B5EF4-FFF2-40B4-BE49-F238E27FC236}">
                <a16:creationId xmlns:a16="http://schemas.microsoft.com/office/drawing/2014/main" id="{416FF166-35C8-4A92-8268-F7B4A630A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485" y="0"/>
            <a:ext cx="6655632" cy="6858000"/>
          </a:xfrm>
        </p:spPr>
      </p:pic>
    </p:spTree>
    <p:extLst>
      <p:ext uri="{BB962C8B-B14F-4D97-AF65-F5344CB8AC3E}">
        <p14:creationId xmlns:p14="http://schemas.microsoft.com/office/powerpoint/2010/main" val="271757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CB57F-9806-40FD-8E7E-E1A50AFDF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ода, сидит, маленький, волна&#10;&#10;Автоматически созданное описание">
            <a:extLst>
              <a:ext uri="{FF2B5EF4-FFF2-40B4-BE49-F238E27FC236}">
                <a16:creationId xmlns:a16="http://schemas.microsoft.com/office/drawing/2014/main" id="{C94DD92C-2720-4E80-AC42-02F6AA5E7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8069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7A212-D0A6-45E9-B0F3-393C358B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B8B554B0-5F21-4F23-A4FE-DB68930695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8481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p15="http://schemas.microsoft.com/office/powerpoint/2012/main"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FC3CBB-08B0-48D2-B806-7084712E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рава, внешний, стоит, поле&#10;&#10;Автоматически созданное описание">
            <a:extLst>
              <a:ext uri="{FF2B5EF4-FFF2-40B4-BE49-F238E27FC236}">
                <a16:creationId xmlns:a16="http://schemas.microsoft.com/office/drawing/2014/main" id="{A32C12DA-40EF-4CD2-8873-466698B095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FC910B-8E40-495E-AF66-8ECB0A63C69A}"/>
              </a:ext>
            </a:extLst>
          </p:cNvPr>
          <p:cNvSpPr/>
          <p:nvPr/>
        </p:nvSpPr>
        <p:spPr>
          <a:xfrm>
            <a:off x="2564873" y="41959"/>
            <a:ext cx="70622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"Моя родина - скарб України" </a:t>
            </a:r>
            <a:endParaRPr lang="ru-RU" sz="3600">
              <a:solidFill>
                <a:srgbClr val="FFFF00"/>
              </a:solidFill>
            </a:endParaRPr>
          </a:p>
        </p:txBody>
      </p:sp>
      <p:pic>
        <p:nvPicPr>
          <p:cNvPr id="7" name="Рисунок 6">
            <a:hlinkClick r:id="rId3"/>
            <a:extLst>
              <a:ext uri="{FF2B5EF4-FFF2-40B4-BE49-F238E27FC236}">
                <a16:creationId xmlns:a16="http://schemas.microsoft.com/office/drawing/2014/main" id="{ABBD90D8-7D7E-46E4-AA99-711E1BA743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080" y="739886"/>
            <a:ext cx="8323868" cy="5064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30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p15="http://schemas.microsoft.com/office/powerpoint/2012/main"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BBE18-AF13-41A3-B6E7-52C39589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трава, солнце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88B15254-9003-417C-9F3C-50F9293AF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473" y="0"/>
            <a:ext cx="12324945" cy="6955277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8C1CC7-1414-4B6A-B8D5-3853899421C6}"/>
              </a:ext>
            </a:extLst>
          </p:cNvPr>
          <p:cNvSpPr/>
          <p:nvPr/>
        </p:nvSpPr>
        <p:spPr>
          <a:xfrm>
            <a:off x="838200" y="3354272"/>
            <a:ext cx="83804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Україні говорять: "З родини йде життя людини". Саме в сім'ї дитина робить свої найперші кроки і виходить у широкий світ, навчається любові і добра, вчиться шанувати свій рід, свою землю, берегти пам'ять свого роду.</a:t>
            </a:r>
            <a:endParaRPr lang="ru-RU" altLang="ru-RU" b="1" i="1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 і мати - найрідніші і найближчі кожному з нас люди. Вони дають нам життя, вчать нас, піклуються про нас протягом всього життя.</a:t>
            </a:r>
            <a:endParaRPr lang="ru-RU" altLang="ru-RU" b="1" i="1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Сім’я як основний елемент суспільства була і залишається берегинею людських цінностей, культури та історичної спадкоємності поколінь, чинником стабільності і розвитку. Завдяки сім’ї міцніє і розвивається держава, зростає добробут народу!  Благополуччя родини - ось мірило розвитку і прогресу країни.</a:t>
            </a:r>
            <a:endParaRPr lang="ru-RU" b="1" i="1">
              <a:solidFill>
                <a:srgbClr val="002060"/>
              </a:solidFill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EC16BE4-340B-4017-9358-3D75717D7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659135"/>
              </p:ext>
            </p:extLst>
          </p:nvPr>
        </p:nvGraphicFramePr>
        <p:xfrm>
          <a:off x="4355184" y="-537328"/>
          <a:ext cx="7607431" cy="3545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2162">
                  <a:extLst>
                    <a:ext uri="{9D8B030D-6E8A-4147-A177-3AD203B41FA5}">
                      <a16:colId xmlns:a16="http://schemas.microsoft.com/office/drawing/2014/main" val="3778621023"/>
                    </a:ext>
                  </a:extLst>
                </a:gridCol>
                <a:gridCol w="3865269">
                  <a:extLst>
                    <a:ext uri="{9D8B030D-6E8A-4147-A177-3AD203B41FA5}">
                      <a16:colId xmlns:a16="http://schemas.microsoft.com/office/drawing/2014/main" val="154868963"/>
                    </a:ext>
                  </a:extLst>
                </a:gridCol>
              </a:tblGrid>
              <a:tr h="3545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Сім'я - це пристань і гавань,</a:t>
                      </a:r>
                      <a:b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Сюди повертаєшся знов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Із мандрів далеких і плавань,</a:t>
                      </a:r>
                      <a:b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Тут вічно панує любов.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Тебе тут завжди пам'ятають,</a:t>
                      </a:r>
                      <a:b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Куди б ти не їхав, не йшов,</a:t>
                      </a:r>
                      <a:endParaRPr lang="ru-RU" sz="180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На тебе постійно чекають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Увага, турбота, любов.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Сімейний вогонь палає,</a:t>
                      </a:r>
                      <a:b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800" i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Теплом наповнивши дім.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Лине пісня з краю до краю,</a:t>
                      </a:r>
                      <a:b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Щастя бажає усім.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80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80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4207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54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:p15="http://schemas.microsoft.com/office/powerpoint/2012/main"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B3479A-60EA-42D5-A020-21DE2FD76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карта, еда&#10;&#10;Автоматически созданное описание">
            <a:extLst>
              <a:ext uri="{FF2B5EF4-FFF2-40B4-BE49-F238E27FC236}">
                <a16:creationId xmlns:a16="http://schemas.microsoft.com/office/drawing/2014/main" id="{0E646E90-E136-43A8-9ABD-9B80F1333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67266"/>
            <a:ext cx="12192000" cy="7725266"/>
          </a:xfrm>
        </p:spPr>
      </p:pic>
    </p:spTree>
    <p:extLst>
      <p:ext uri="{BB962C8B-B14F-4D97-AF65-F5344CB8AC3E}">
        <p14:creationId xmlns:p14="http://schemas.microsoft.com/office/powerpoint/2010/main" val="14465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p15="http://schemas.microsoft.com/office/powerpoint/2012/main"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8D459-8322-40BB-AEAF-4CA0E5739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оздушный змей, стол, большой, синий&#10;&#10;Автоматически созданное описание">
            <a:extLst>
              <a:ext uri="{FF2B5EF4-FFF2-40B4-BE49-F238E27FC236}">
                <a16:creationId xmlns:a16="http://schemas.microsoft.com/office/drawing/2014/main" id="{F9EF4581-65F9-413D-BA7C-412E3D08C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74732"/>
          </a:xfrm>
        </p:spPr>
      </p:pic>
    </p:spTree>
    <p:extLst>
      <p:ext uri="{BB962C8B-B14F-4D97-AF65-F5344CB8AC3E}">
        <p14:creationId xmlns:p14="http://schemas.microsoft.com/office/powerpoint/2010/main" val="156518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:p15="http://schemas.microsoft.com/office/powerpoint/2012/main"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F99C9-995E-492E-BD1F-B1EFC4D7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фотография, знак, стол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C3FB14B9-23B8-43DC-97E0-77A33CE55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5301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:p15="http://schemas.microsoft.com/office/powerpoint/2012/main"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D86B4-DEF5-4ABA-9152-D26E14230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80E24A3-6421-46C7-A766-2E9835253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1038472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702B3-21CB-4FC2-8140-E20A6014F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1C3E62CF-F6F6-48B2-8BD3-AEBBC04E7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2232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p15="http://schemas.microsoft.com/office/powerpoint/2012/main"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07753B-2D2E-4C16-A29C-DB38F9AAB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полотенце&#10;&#10;Автоматически созданное описание">
            <a:extLst>
              <a:ext uri="{FF2B5EF4-FFF2-40B4-BE49-F238E27FC236}">
                <a16:creationId xmlns:a16="http://schemas.microsoft.com/office/drawing/2014/main" id="{B790B87A-234C-479F-8316-A4401C0D2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6034" cy="6945549"/>
          </a:xfrm>
        </p:spPr>
      </p:pic>
    </p:spTree>
    <p:extLst>
      <p:ext uri="{BB962C8B-B14F-4D97-AF65-F5344CB8AC3E}">
        <p14:creationId xmlns:p14="http://schemas.microsoft.com/office/powerpoint/2010/main" val="548017705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198</Words>
  <Application>Microsoft Office PowerPoint</Application>
  <PresentationFormat>Широкоэкранный</PresentationFormat>
  <Paragraphs>16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Олена Євтушенко</dc:creator>
  <cp:lastModifiedBy>Пользователь Windows</cp:lastModifiedBy>
  <cp:revision>20</cp:revision>
  <dcterms:created xsi:type="dcterms:W3CDTF">2020-05-12T13:04:27Z</dcterms:created>
  <dcterms:modified xsi:type="dcterms:W3CDTF">2020-05-17T16:39:43Z</dcterms:modified>
</cp:coreProperties>
</file>