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74" r:id="rId10"/>
    <p:sldId id="275" r:id="rId11"/>
    <p:sldId id="263" r:id="rId12"/>
    <p:sldId id="264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3D088-E26C-460D-A96C-0AD9151D4326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BF33A-0B1F-46DC-AAEC-3DC94761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5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800E6-61DB-4707-BD93-3D19C7B9C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6ADE1B-AD57-45C1-98BE-737FCDD7D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CAB1C-CB05-45F8-9D8B-490EC6C9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DF15B-621D-4F64-BF1C-1BACBC504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ED4072-3F04-49E4-A9CB-89F9BE79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430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0769F-F445-423A-B78B-F950E62AD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26789F-82FB-44E9-A4BE-D94FAC823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4A04D1-D597-4887-8955-1D8C5703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FD558A-1E07-428F-9BD7-D69B4DD60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47C8B-E12E-4CA3-996D-FD29B3D9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516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C53412-9C97-4D45-A112-EA7432D8D2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73A1EB-CEEC-4375-BF6C-4AF2378CF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714B6-8FF4-431C-A7D8-F6D4A497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4C810F-1BB7-4032-B684-CA900465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6F0676-6673-40C9-B78E-1A7F542F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0581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81715-FE73-4576-A393-AD0D2C3EC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63B233-FC9D-4646-86B4-1B2F76E37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C7C729-2124-4AA3-960F-4FA430D5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81156E-42E2-402A-9241-5A12E936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7EEA95-C209-49D0-B7F7-EE891F2C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33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31298-AD05-4F8C-AF46-B963F4DA0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DC21D4-F134-44F3-87E6-1B8B8ADE4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9457BA-BCD8-4105-AEB5-5D612BEB2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04DCA1-72F0-41CD-BB11-BB7C4C76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AD3CB0-50B5-4D40-AD40-6AC7F3036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993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61B01-D421-4621-96BB-34304672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259B1B-A680-4871-8389-FA9D6D0CD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F6E319-620B-456D-A846-4BFC2E079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3A928D-5B82-4A7F-AEB9-F2AFEE13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505E06-7441-4376-B272-3DFCFDA4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378651-7CF4-4540-81BF-A9C24AF3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2952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20485-94A9-46C8-9222-87E74473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AFD0EE-24C1-41CE-9E89-304324F81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4D1613-955C-4442-9ED4-7249B1A9B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345FE8-FE9B-45EF-AB87-D00A34B16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08CBCC-AF08-4CF1-A642-822C507FD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0D76FD-98DF-4C31-B617-5D5641A5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00EC507-D170-4956-9962-08CC2B11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061A06-E976-4ECE-A8BE-143277E7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8210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0CC2B9-BE0F-4CBF-8970-140EFA5C2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EA3224-EA80-4F78-A8C3-EF7D86FA5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D1334D-F489-424E-9E4A-2C396283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415673-2CA5-4D8D-94AF-4D5E4B056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9570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2889165-A6A0-4A1B-87F8-D70458A0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E1F2547-BB31-4835-8E49-2D8F0ADE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CE276C-424B-40BC-B48F-40A27E8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997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66058-DB3B-433D-A1FD-60C55681F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7F6BC8-4D81-42C5-946B-5258696B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BE206F-494F-45D3-8079-18713C938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0C2E23-7F2E-4ADE-A2BF-21D0DBBA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F9A227-39A7-4485-BF82-37DB8FA29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586D5E-C6D7-4320-BF81-21895C7B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6616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EDFBE-C133-4D0E-B603-3A47310E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12853E-A6AF-4939-A4FF-42BB88B5A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E0CDB9-1CE8-4DB3-B7CF-45FE2499A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C138E3-C804-45D2-BA43-81F08650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76B92D-8C73-41FF-A312-CF6851D9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3B0825-594B-40FA-AD58-E94FAA61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1681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CCD19-431D-4146-81C9-3F4DCF5B6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80D663-1C51-4032-93C6-63186DCFA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453387-29F3-4232-B595-F807C96950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F8370-E570-469F-8E8E-24BBE506F3E5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38AE8A-650C-4323-96B5-816B0F3CC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EBB35-94A1-4050-84E8-6ED24176E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790CA-5A1C-4622-8B17-B9C5A669B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21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4.xml"/><Relationship Id="rId6" Type="http://schemas.openxmlformats.org/officeDocument/2006/relationships/image" Target="../media/image2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tags" Target="../tags/tag8.xml"/><Relationship Id="rId7" Type="http://schemas.openxmlformats.org/officeDocument/2006/relationships/image" Target="../media/image27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11E86-1718-4095-9F32-63AC7E591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814" y="546755"/>
            <a:ext cx="3044365" cy="978031"/>
          </a:xfrm>
        </p:spPr>
        <p:txBody>
          <a:bodyPr>
            <a:normAutofit fontScale="90000"/>
          </a:bodyPr>
          <a:lstStyle/>
          <a:p>
            <a:pPr algn="l"/>
            <a:r>
              <a:rPr lang="uk-UA" sz="3200" b="1" i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Днем Матері</a:t>
            </a:r>
            <a:r>
              <a:rPr lang="uk-UA" smtClean="0"/>
              <a:t/>
            </a:r>
            <a:br>
              <a:rPr lang="uk-UA" smtClean="0"/>
            </a:br>
            <a:endParaRPr lang="uk-UA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FA2B0E-6517-4DEC-99E5-9BCE0B546E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7971" y="3308808"/>
            <a:ext cx="9074870" cy="2118674"/>
          </a:xfrm>
        </p:spPr>
        <p:txBody>
          <a:bodyPr>
            <a:normAutofit fontScale="25000" lnSpcReduction="20000"/>
          </a:bodyPr>
          <a:lstStyle/>
          <a:p>
            <a:r>
              <a:rPr lang="uk-UA" sz="5600" b="1" smtClean="0">
                <a:solidFill>
                  <a:srgbClr val="002060"/>
                </a:solidFill>
              </a:rPr>
              <a:t>В останній місяць весни, у травні, коли земля вкривається травами і квітами, коли стоять прекрасні дні і літо стукає у двері. Україна відзначає дуже світле та красиве свято - День Матері.</a:t>
            </a:r>
            <a:endParaRPr lang="uk-UA" sz="5600" smtClean="0">
              <a:solidFill>
                <a:srgbClr val="002060"/>
              </a:solidFill>
            </a:endParaRPr>
          </a:p>
          <a:p>
            <a:r>
              <a:rPr lang="uk-UA" sz="5600" b="1" smtClean="0">
                <a:solidFill>
                  <a:srgbClr val="002060"/>
                </a:solidFill>
              </a:rPr>
              <a:t> </a:t>
            </a:r>
            <a:endParaRPr lang="uk-UA" sz="5600" smtClean="0">
              <a:solidFill>
                <a:srgbClr val="002060"/>
              </a:solidFill>
            </a:endParaRPr>
          </a:p>
          <a:p>
            <a:r>
              <a:rPr lang="uk-UA" sz="5600" b="1" smtClean="0">
                <a:solidFill>
                  <a:srgbClr val="002060"/>
                </a:solidFill>
              </a:rPr>
              <a:t>Мама... Це - найдорожча і найцінніша у світі людина для кожного з нас. Перші кроки, перші слова, перші здерті коліна - все це її турботи, її справи, її життя. Де б не були і щоб не робили, куди б не закинула нас доля і що б з нами не трапилося, ми знаємо, що материнське серце все відчуває -, про все знає. Ми впевнені, що мама завжди поспішить нам на поміч, незважаючи на те, скільки нам років - три чи тридцять. Немає в цілому світі святішої і кращої «професії», ніж материнство.</a:t>
            </a:r>
            <a:endParaRPr lang="uk-UA" sz="5600" smtClean="0">
              <a:solidFill>
                <a:srgbClr val="002060"/>
              </a:solidFill>
            </a:endParaRPr>
          </a:p>
          <a:p>
            <a:r>
              <a:rPr lang="uk-UA" sz="5600" b="1" smtClean="0">
                <a:solidFill>
                  <a:srgbClr val="002060"/>
                </a:solidFill>
              </a:rPr>
              <a:t> </a:t>
            </a:r>
            <a:endParaRPr lang="uk-UA" sz="5600" smtClean="0">
              <a:solidFill>
                <a:srgbClr val="002060"/>
              </a:solidFill>
            </a:endParaRPr>
          </a:p>
          <a:p>
            <a:r>
              <a:rPr lang="uk-UA" sz="5600" b="1" smtClean="0">
                <a:solidFill>
                  <a:srgbClr val="002060"/>
                </a:solidFill>
              </a:rPr>
              <a:t>У цей день, дорогі і рідні мами, а також ті, хто готується ними стати, прийміть наші найщиріші вітання зі святом. Бажаємо вам щастя, здоров'я, родинного тепла, любові та справжнього людського щастя. Хай ваші діти - найкращі і найгарніші у світі - приносять вам лише радість та втіху!</a:t>
            </a:r>
            <a:endParaRPr lang="uk-UA" sz="5600" smtClean="0">
              <a:solidFill>
                <a:srgbClr val="002060"/>
              </a:solidFill>
            </a:endParaRPr>
          </a:p>
          <a:p>
            <a:r>
              <a:rPr lang="uk-UA" sz="5600" cap="all" smtClean="0">
                <a:solidFill>
                  <a:srgbClr val="7030A0"/>
                </a:solidFill>
              </a:rPr>
              <a:t>СПАСИБІ ЗА ЛАСКУ, ЗА ЩИРЕ ТЕПЛО</a:t>
            </a:r>
            <a:br>
              <a:rPr lang="uk-UA" sz="5600" cap="all" smtClean="0">
                <a:solidFill>
                  <a:srgbClr val="7030A0"/>
                </a:solidFill>
              </a:rPr>
            </a:br>
            <a:r>
              <a:rPr lang="uk-UA" sz="5600" cap="all" smtClean="0">
                <a:solidFill>
                  <a:srgbClr val="7030A0"/>
                </a:solidFill>
              </a:rPr>
              <a:t>НЕДОСПАНІ НОЧІ, ТУРБОТИ Й ДОБРО.</a:t>
            </a:r>
            <a:br>
              <a:rPr lang="uk-UA" sz="5600" cap="all" smtClean="0">
                <a:solidFill>
                  <a:srgbClr val="7030A0"/>
                </a:solidFill>
              </a:rPr>
            </a:br>
            <a:r>
              <a:rPr lang="uk-UA" sz="5600" cap="all" smtClean="0">
                <a:solidFill>
                  <a:srgbClr val="7030A0"/>
                </a:solidFill>
              </a:rPr>
              <a:t>ЗДОРОВ’Я МІЦНОГО ВАМ ЗИЧИМО ЩИРО,</a:t>
            </a:r>
            <a:br>
              <a:rPr lang="uk-UA" sz="5600" cap="all" smtClean="0">
                <a:solidFill>
                  <a:srgbClr val="7030A0"/>
                </a:solidFill>
              </a:rPr>
            </a:br>
            <a:r>
              <a:rPr lang="uk-UA" sz="5600" cap="all" smtClean="0">
                <a:solidFill>
                  <a:srgbClr val="7030A0"/>
                </a:solidFill>
              </a:rPr>
              <a:t>ЛЮБОВІ І РАДОСТІ, ЗЛАГОДИ Й МИРУ.</a:t>
            </a:r>
            <a:endParaRPr lang="uk-UA" sz="5600" smtClean="0">
              <a:solidFill>
                <a:srgbClr val="7030A0"/>
              </a:solidFill>
            </a:endParaRPr>
          </a:p>
          <a:p>
            <a:r>
              <a:rPr lang="uk-UA" smtClean="0">
                <a:solidFill>
                  <a:srgbClr val="7030A0"/>
                </a:solidFill>
              </a:rPr>
              <a:t> </a:t>
            </a:r>
          </a:p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1E12FA-8084-4C5B-9843-D38241E847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26904" y="622169"/>
            <a:ext cx="3553904" cy="2516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26868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11886-014F-4857-89EF-97401450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человек, внутренний, занавеска, стол&#10;&#10;Автоматически созданное описание">
            <a:extLst>
              <a:ext uri="{FF2B5EF4-FFF2-40B4-BE49-F238E27FC236}">
                <a16:creationId xmlns:a16="http://schemas.microsoft.com/office/drawing/2014/main" id="{1C067231-52B0-45B6-83EA-933C84979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1" y="1"/>
            <a:ext cx="3015832" cy="4212236"/>
          </a:xfrm>
        </p:spPr>
      </p:pic>
      <p:pic>
        <p:nvPicPr>
          <p:cNvPr id="7" name="Рисунок 6" descr="Изображение выглядит как человек, внутренний, молодо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8FC770E6-1E12-4A0F-92F7-3FF1A1BCC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232" y="0"/>
            <a:ext cx="3015832" cy="4270675"/>
          </a:xfrm>
          <a:prstGeom prst="rect">
            <a:avLst/>
          </a:prstGeom>
        </p:spPr>
      </p:pic>
      <p:pic>
        <p:nvPicPr>
          <p:cNvPr id="9" name="Рисунок 8" descr="Изображение выглядит как внутренний, человек, маленький, девочка&#10;&#10;Автоматически созданное описание">
            <a:extLst>
              <a:ext uri="{FF2B5EF4-FFF2-40B4-BE49-F238E27FC236}">
                <a16:creationId xmlns:a16="http://schemas.microsoft.com/office/drawing/2014/main" id="{901CC91E-7CCC-4222-86CA-6BFE3E5D4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63" y="0"/>
            <a:ext cx="3108585" cy="427067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цветок, внутренний, ваза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418D5E14-9631-40C3-A40C-77F2A9F70E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247" y="0"/>
            <a:ext cx="2876550" cy="427067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стол, сидит, маленький, деревянный&#10;&#10;Автоматически созданное описание">
            <a:extLst>
              <a:ext uri="{FF2B5EF4-FFF2-40B4-BE49-F238E27FC236}">
                <a16:creationId xmlns:a16="http://schemas.microsoft.com/office/drawing/2014/main" id="{EED8842A-6900-41E7-B264-60255A7C7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1" y="4577361"/>
            <a:ext cx="9753600" cy="211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301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32B4B-D694-428B-A10A-55C0715638F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_2020-05-08_14-43-50">
            <a:hlinkClick r:id="" action="ppaction://media"/>
            <a:extLst>
              <a:ext uri="{FF2B5EF4-FFF2-40B4-BE49-F238E27FC236}">
                <a16:creationId xmlns:a16="http://schemas.microsoft.com/office/drawing/2014/main" id="{C829B33D-A834-4353-9ABB-3C8075CFC7AA}"/>
              </a:ext>
            </a:extLst>
          </p:cNvPr>
          <p:cNvPicPr>
            <a:picLocks noGrp="1" noChangeAspect="1"/>
          </p:cNvPicPr>
          <p:nvPr>
            <p:ph idx="1"/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6775" y="77822"/>
            <a:ext cx="7957225" cy="60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939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childTnLst>
                                    <p:cmd type="call" cmd="playFrom(0.0)">
                                      <p:cBhvr>
                                        <p:cTn id="6" dur="136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67938-DE5B-4AED-A7F7-76AE58AB1B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_2020-05-08_13-45-53">
            <a:hlinkClick r:id="" action="ppaction://media"/>
            <a:extLst>
              <a:ext uri="{FF2B5EF4-FFF2-40B4-BE49-F238E27FC236}">
                <a16:creationId xmlns:a16="http://schemas.microsoft.com/office/drawing/2014/main" id="{E2C153F4-96D2-4811-A6B5-4728454D0428}"/>
              </a:ext>
            </a:extLst>
          </p:cNvPr>
          <p:cNvPicPr>
            <a:picLocks noGrp="1" noChangeAspect="1"/>
          </p:cNvPicPr>
          <p:nvPr>
            <p:ph idx="1"/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5200" y="165370"/>
            <a:ext cx="7723188" cy="601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54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childTnLst>
                                    <p:cmd type="call" cmd="playFrom(0.0)">
                                      <p:cBhvr>
                                        <p:cTn id="6" dur="40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A378A-68F4-452F-84F8-F50B5C46574A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 flipH="1">
            <a:off x="12641343" y="4093587"/>
            <a:ext cx="735291" cy="949752"/>
          </a:xfrm>
        </p:spPr>
        <p:txBody>
          <a:bodyPr>
            <a:normAutofit/>
          </a:bodyPr>
          <a:lstStyle/>
          <a:p>
            <a:endParaRPr lang="ru-RU" sz="140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7B76F2-5CC1-42FB-810D-13C4E2AA26CD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485641" y="191329"/>
            <a:ext cx="5626230" cy="1477652"/>
          </a:xfrm>
        </p:spPr>
        <p:txBody>
          <a:bodyPr/>
          <a:lstStyle/>
          <a:p>
            <a:r>
              <a:rPr lang="uk-UA">
                <a:solidFill>
                  <a:srgbClr val="002060"/>
                </a:solidFill>
              </a:rPr>
              <a:t>Виставка малюнків</a:t>
            </a:r>
          </a:p>
          <a:p>
            <a:r>
              <a:rPr lang="uk-UA">
                <a:solidFill>
                  <a:srgbClr val="002060"/>
                </a:solidFill>
              </a:rPr>
              <a:t> гуртка з арт терапії </a:t>
            </a:r>
          </a:p>
          <a:p>
            <a:endParaRPr lang="ru-RU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ED799D-1330-4004-9D6E-5FA2E622FFA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20910287">
            <a:off x="769831" y="621368"/>
            <a:ext cx="2114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>
                <a:solidFill>
                  <a:srgbClr val="002060"/>
                </a:solidFill>
              </a:rPr>
              <a:t>З ДНЕМ МАТЕРІ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3F9042-786C-434B-9079-DB0D69E38FF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 rot="21184902">
            <a:off x="658237" y="1313388"/>
            <a:ext cx="6695872" cy="50219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4881B8-5284-4826-A037-D38CFC7F9B2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771179" y="1197645"/>
            <a:ext cx="4201700" cy="46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659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53061-C52D-4831-AC18-0A377558D5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96000" y="365125"/>
            <a:ext cx="4273342" cy="57096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BC2E7-D63A-4DB9-9658-4B1232B2867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0CAD180-B3CC-4DA6-95BE-B48EEC778C36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38200" y="365125"/>
            <a:ext cx="48944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6450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F7609E-A56E-4E1C-B13C-5382C4A6FA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0B3C994-6784-47C8-BA03-DF87D73301AE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6067" y="365125"/>
            <a:ext cx="4575599" cy="5061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A9437-B3BF-4256-A419-916BE0207D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667336" y="421338"/>
            <a:ext cx="6018597" cy="52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1733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716EA-9A35-4D5C-8271-DD7F3742DF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36F238D-6222-4951-BE19-3DC4603ED825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9784" y="365125"/>
            <a:ext cx="4085141" cy="54468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CF43C8-12DD-473D-BA1C-1A411E362E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51489" y="134911"/>
            <a:ext cx="5261547" cy="613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5851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37587-B6BE-4ADB-BCE4-7C9B4932C04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01E73F-08B0-4B33-B1B4-DC5FC448BFCF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869" y="365125"/>
            <a:ext cx="5164599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3188FE-BCEB-494D-A884-0F3DCF15F0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02799" y="1191147"/>
            <a:ext cx="5469022" cy="402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003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7D858-167C-457C-BB1D-19F46FDC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83B4B17-1090-4C12-82DC-A6C2B5FFA95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20663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19936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FAE22-F424-43DC-8BD3-6AE36FF8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F7DE556-FB48-44E2-8BCB-92A2F1A52F4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1999" cy="7042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76810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9CB46-3936-4290-BAFE-1FEB4870E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/>
              <a:t> </a:t>
            </a:r>
            <a:r>
              <a:rPr lang="en-US" b="1"/>
              <a:t>                        </a:t>
            </a:r>
            <a:r>
              <a:rPr lang="uk-UA" sz="2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ВІТАННЯ ВІД УЧНІВ </a:t>
            </a:r>
            <a:r>
              <a:rPr lang="ru-RU" sz="22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uk-UA" sz="2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СПЕЦІАЛІЗОВАНОЇ  ШКОЛИ №211</a:t>
            </a:r>
            <a:endParaRPr lang="ru-RU" sz="22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ACAF5C9-05F7-4856-AF8E-F7DD34BDA18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9043" y="1690688"/>
            <a:ext cx="3644245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8CC23F-9C8F-4C24-9F07-367A4A09873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0151" y="1690689"/>
            <a:ext cx="3527703" cy="4282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12999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71623-31F7-48FF-AF96-DF6C00700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3C8951-0773-4CA1-9808-AA0081DA842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008" y="365124"/>
            <a:ext cx="6021422" cy="552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20BA8-D6CA-45F4-9DD1-10337AB914F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5897" y="365124"/>
            <a:ext cx="5305587" cy="5520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808535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BD481-7F86-4108-ADCA-F23DACFC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D08D949-73A5-43FE-8207-C79E4C5F048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70" y="365125"/>
            <a:ext cx="4912468" cy="547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990568-1BCD-4657-8266-87128A4C177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4613" y="204281"/>
            <a:ext cx="5379396" cy="5632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89748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211E7-4C5B-4E82-ACA8-0771AA8F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EC1295-7C49-4ACB-AF17-789C55472FE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4375" y="418576"/>
            <a:ext cx="4620638" cy="56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07E5A6-C9FA-47FD-948D-1F6E51D6C7A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6988" y="505838"/>
            <a:ext cx="4474722" cy="4863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00372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3EC6E-6DEB-479B-8EE6-4FE0C66F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400443-F1DD-42C5-BC7A-8127F162E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54" y="498032"/>
            <a:ext cx="3057641" cy="4351338"/>
          </a:xfrm>
        </p:spPr>
      </p:pic>
      <p:pic>
        <p:nvPicPr>
          <p:cNvPr id="7" name="Рисунок 6" descr="Изображение выглядит как человек, стол, внутренни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5D9D7E9F-BA93-4BAB-97C6-1315CDC2C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дежда, стол, пара, рубашка&#10;&#10;Автоматически созданное описание">
            <a:extLst>
              <a:ext uri="{FF2B5EF4-FFF2-40B4-BE49-F238E27FC236}">
                <a16:creationId xmlns:a16="http://schemas.microsoft.com/office/drawing/2014/main" id="{9F6CE0FF-D2A7-4C7F-9F8B-1834DE712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04" y="959812"/>
            <a:ext cx="3057642" cy="52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856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C89BA-CEE2-4E84-AB19-6DA1013D8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4989D5-4570-4E09-B835-497FC74B4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30" y="521070"/>
            <a:ext cx="3535476" cy="317893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F49F06-138F-4B71-B8B2-DD0B5DD82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38" y="112973"/>
            <a:ext cx="3727554" cy="2795666"/>
          </a:xfrm>
          <a:prstGeom prst="rect">
            <a:avLst/>
          </a:prstGeom>
        </p:spPr>
      </p:pic>
      <p:pic>
        <p:nvPicPr>
          <p:cNvPr id="9" name="Рисунок 8" descr="Изображение выглядит как фотография, сторона, красный, кирпич&#10;&#10;Автоматически созданное описание">
            <a:extLst>
              <a:ext uri="{FF2B5EF4-FFF2-40B4-BE49-F238E27FC236}">
                <a16:creationId xmlns:a16="http://schemas.microsoft.com/office/drawing/2014/main" id="{8C537C59-26F9-410E-9F9D-B68385EB3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293" y="324795"/>
            <a:ext cx="3727555" cy="273178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сумка&#10;&#10;Автоматически созданное описание">
            <a:extLst>
              <a:ext uri="{FF2B5EF4-FFF2-40B4-BE49-F238E27FC236}">
                <a16:creationId xmlns:a16="http://schemas.microsoft.com/office/drawing/2014/main" id="{96ED65EB-71FE-409A-A177-1BBAEDB176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1913">
            <a:off x="2258028" y="3083878"/>
            <a:ext cx="3535476" cy="3909031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кань, коврик&#10;&#10;Автоматически созданное описание">
            <a:extLst>
              <a:ext uri="{FF2B5EF4-FFF2-40B4-BE49-F238E27FC236}">
                <a16:creationId xmlns:a16="http://schemas.microsoft.com/office/drawing/2014/main" id="{C630764B-62DE-4D0C-81BF-B5D2832820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80" y="3308733"/>
            <a:ext cx="4387121" cy="329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6705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259</Words>
  <Application>Microsoft Office PowerPoint</Application>
  <PresentationFormat>Широкоэкранный</PresentationFormat>
  <Paragraphs>12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З Днем Матері </vt:lpstr>
      <vt:lpstr>Презентация PowerPoint</vt:lpstr>
      <vt:lpstr>Презентация PowerPoint</vt:lpstr>
      <vt:lpstr>                         ВІТАННЯ ВІД УЧНІВ                               СПЕЦІАЛІЗОВАНОЇ  ШКОЛИ №211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 Днем Матері</dc:title>
  <dc:creator>Олена Євтушенко</dc:creator>
  <cp:lastModifiedBy>Пользователь Windows</cp:lastModifiedBy>
  <cp:revision>11</cp:revision>
  <dcterms:created xsi:type="dcterms:W3CDTF">2020-05-08T12:01:09Z</dcterms:created>
  <dcterms:modified xsi:type="dcterms:W3CDTF">2020-05-11T16:25:39Z</dcterms:modified>
</cp:coreProperties>
</file>